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2.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Default Extension="svg" ContentType="image/svg+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r:id="rId19-created" id="256"/>
    <p:sldId r:id="rId20-created" id="257"/>
    <p:sldId r:id="rId21-created" id="258"/>
    <p:sldId r:id="rId22-created" id="259"/>
    <p:sldId r:id="rId23-created" id="260"/>
    <p:sldId r:id="rId24-created" id="261"/>
    <p:sldId r:id="rId25-created" id="262"/>
    <p:sldId r:id="rId26-created" id="263"/>
    <p:sldId r:id="rId27-created" id="264"/>
    <p:sldId r:id="rId28-created" id="265"/>
    <p:sldId r:id="rId29-created" id="266"/>
  </p:sldIdLst>
  <p:sldSz cx="18288000" cy="10287000"/>
  <p:notesSz cx="6858000" cy="9144000"/>
  <p:embeddedFontLst>
    <p:embeddedFont>
      <p:font typeface="Mr Dafoe" charset="1" panose="02000000000000000000"/>
      <p:regular r:id="rId17"/>
    </p:embeddedFont>
    <p:embeddedFont>
      <p:font typeface="Simonetta" charset="1" panose="020005040700000200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font" Target="fonts/font17.fntdata"/><Relationship Id="rId18" Type="http://schemas.openxmlformats.org/officeDocument/2006/relationships/font" Target="fonts/font18.fntdata"/><Relationship Id="rId19-created" Type="http://schemas.openxmlformats.org/officeDocument/2006/relationships/slide" Target="slides/slide12.xml"/><Relationship Id="rId20-created" Type="http://schemas.openxmlformats.org/officeDocument/2006/relationships/slide" Target="slides/slide13.xml"/><Relationship Id="rId21-created" Type="http://schemas.openxmlformats.org/officeDocument/2006/relationships/slide" Target="slides/slide14.xml"/><Relationship Id="rId22-created" Type="http://schemas.openxmlformats.org/officeDocument/2006/relationships/slide" Target="slides/slide15.xml"/><Relationship Id="rId23-created" Type="http://schemas.openxmlformats.org/officeDocument/2006/relationships/slide" Target="slides/slide16.xml"/><Relationship Id="rId24-created" Type="http://schemas.openxmlformats.org/officeDocument/2006/relationships/slide" Target="slides/slide17.xml"/><Relationship Id="rId25-created" Type="http://schemas.openxmlformats.org/officeDocument/2006/relationships/slide" Target="slides/slide18.xml"/><Relationship Id="rId26-created" Type="http://schemas.openxmlformats.org/officeDocument/2006/relationships/slide" Target="slides/slide19.xml"/><Relationship Id="rId27-created" Type="http://schemas.openxmlformats.org/officeDocument/2006/relationships/slide" Target="slides/slide20.xml"/><Relationship Id="rId28-created" Type="http://schemas.openxmlformats.org/officeDocument/2006/relationships/slide" Target="slides/slide21.xml"/><Relationship Id="rId29-created" Type="http://schemas.openxmlformats.org/officeDocument/2006/relationships/slide" Target="slides/slide2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2.jpeg"/><Relationship Id="rId9" Type="http://schemas.openxmlformats.org/officeDocument/2006/relationships/image" Target="../media/image13.jpeg"/><Relationship Id="rId10" Type="http://schemas.openxmlformats.org/officeDocument/2006/relationships/image" Target="../media/image14.jpeg"/><Relationship Id="rId11"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created" Type="http://schemas.openxmlformats.org/officeDocument/2006/relationships/image" Target="../media/image16.png"/><Relationship Id="rId9-created" Type="http://schemas.openxmlformats.org/officeDocument/2006/relationships/image" Target="../media/image17.svg"/><Relationship Id="rId10-created" Type="http://schemas.openxmlformats.org/officeDocument/2006/relationships/image" Target="../media/image18.png"/><Relationship Id="rId11-created" Type="http://schemas.openxmlformats.org/officeDocument/2006/relationships/image" Target="../media/image19.svg"/><Relationship Id="rId12-created" Type="http://schemas.openxmlformats.org/officeDocument/2006/relationships/image" Target="../media/image20.png"/><Relationship Id="rId13-created" Type="http://schemas.openxmlformats.org/officeDocument/2006/relationships/image" Target="../media/image2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created" Type="http://schemas.openxmlformats.org/officeDocument/2006/relationships/image" Target="../media/image22.png"/><Relationship Id="rId9-created" Type="http://schemas.openxmlformats.org/officeDocument/2006/relationships/image" Target="../media/image23.svg"/><Relationship Id="rId10-created" Type="http://schemas.openxmlformats.org/officeDocument/2006/relationships/image" Target="../media/image24.png"/><Relationship Id="rId11-created" Type="http://schemas.openxmlformats.org/officeDocument/2006/relationships/image" Target="../media/image25.svg"/><Relationship Id="rId12-created" Type="http://schemas.openxmlformats.org/officeDocument/2006/relationships/image" Target="../media/image26.png"/><Relationship Id="rId13-created" Type="http://schemas.openxmlformats.org/officeDocument/2006/relationships/image" Target="../media/image27.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created" Type="http://schemas.openxmlformats.org/officeDocument/2006/relationships/image" Target="../media/image28.png"/><Relationship Id="rId9-created" Type="http://schemas.openxmlformats.org/officeDocument/2006/relationships/image" Target="../media/image29.svg"/><Relationship Id="rId10-created" Type="http://schemas.openxmlformats.org/officeDocument/2006/relationships/image" Target="../media/image30.png"/><Relationship Id="rId11-created" Type="http://schemas.openxmlformats.org/officeDocument/2006/relationships/image" Target="../media/image31.svg"/><Relationship Id="rId12-created" Type="http://schemas.openxmlformats.org/officeDocument/2006/relationships/image" Target="../media/image32.png"/><Relationship Id="rId13-created" Type="http://schemas.openxmlformats.org/officeDocument/2006/relationships/image" Target="../media/image33.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8.svg"/><Relationship Id="rId10-created" Type="http://schemas.openxmlformats.org/officeDocument/2006/relationships/image" Target="../media/image34.png"/><Relationship Id="rId11-created" Type="http://schemas.openxmlformats.org/officeDocument/2006/relationships/image" Target="../media/image35.svg"/><Relationship Id="rId12-created" Type="http://schemas.openxmlformats.org/officeDocument/2006/relationships/image" Target="../media/image36.png"/><Relationship Id="rId13-created" Type="http://schemas.openxmlformats.org/officeDocument/2006/relationships/image" Target="../media/image37.svg"/><Relationship Id="rId14-created" Type="http://schemas.openxmlformats.org/officeDocument/2006/relationships/image" Target="../media/image38.png"/><Relationship Id="rId15-created" Type="http://schemas.openxmlformats.org/officeDocument/2006/relationships/image" Target="../media/image39.svg"/><Relationship Id="rId16-created" Type="http://schemas.openxmlformats.org/officeDocument/2006/relationships/image" Target="../media/image40.png"/><Relationship Id="rId17-created" Type="http://schemas.openxmlformats.org/officeDocument/2006/relationships/image" Target="../media/image41.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8.svg"/><Relationship Id="rId10-created" Type="http://schemas.openxmlformats.org/officeDocument/2006/relationships/image" Target="../media/image42.png"/><Relationship Id="rId11-created" Type="http://schemas.openxmlformats.org/officeDocument/2006/relationships/image" Target="../media/image43.svg"/><Relationship Id="rId12-created" Type="http://schemas.openxmlformats.org/officeDocument/2006/relationships/image" Target="../media/image44.png"/><Relationship Id="rId13-created" Type="http://schemas.openxmlformats.org/officeDocument/2006/relationships/image" Target="../media/image45.svg"/><Relationship Id="rId14-created" Type="http://schemas.openxmlformats.org/officeDocument/2006/relationships/image" Target="../media/image46.png"/><Relationship Id="rId15-created" Type="http://schemas.openxmlformats.org/officeDocument/2006/relationships/image" Target="../media/image47.svg"/><Relationship Id="rId16-created" Type="http://schemas.openxmlformats.org/officeDocument/2006/relationships/image" Target="../media/image48.png"/><Relationship Id="rId17-created" Type="http://schemas.openxmlformats.org/officeDocument/2006/relationships/image" Target="../media/image4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8.svg"/><Relationship Id="rId10-created" Type="http://schemas.openxmlformats.org/officeDocument/2006/relationships/image" Target="../media/image50.png"/><Relationship Id="rId11-created" Type="http://schemas.openxmlformats.org/officeDocument/2006/relationships/image" Target="../media/image51.svg"/><Relationship Id="rId12-created" Type="http://schemas.openxmlformats.org/officeDocument/2006/relationships/image" Target="../media/image52.png"/><Relationship Id="rId13-created" Type="http://schemas.openxmlformats.org/officeDocument/2006/relationships/image" Target="../media/image53.svg"/><Relationship Id="rId14-created" Type="http://schemas.openxmlformats.org/officeDocument/2006/relationships/image" Target="../media/image54.png"/><Relationship Id="rId15-created" Type="http://schemas.openxmlformats.org/officeDocument/2006/relationships/image" Target="../media/image55.svg"/><Relationship Id="rId16-created" Type="http://schemas.openxmlformats.org/officeDocument/2006/relationships/image" Target="../media/image56.png"/><Relationship Id="rId17-created" Type="http://schemas.openxmlformats.org/officeDocument/2006/relationships/image" Target="../media/image57.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9.png"/><Relationship Id="rId9-created" Type="http://schemas.openxmlformats.org/officeDocument/2006/relationships/image" Target="../media/image58.png"/><Relationship Id="rId10-created" Type="http://schemas.openxmlformats.org/officeDocument/2006/relationships/image" Target="../media/image59.svg"/><Relationship Id="rId11-created" Type="http://schemas.openxmlformats.org/officeDocument/2006/relationships/image" Target="../media/image60.png"/><Relationship Id="rId12-created" Type="http://schemas.openxmlformats.org/officeDocument/2006/relationships/image" Target="../media/image61.svg"/><Relationship Id="rId13-created" Type="http://schemas.openxmlformats.org/officeDocument/2006/relationships/image" Target="../media/image62.png"/><Relationship Id="rId14-created" Type="http://schemas.openxmlformats.org/officeDocument/2006/relationships/image" Target="../media/image63.svg"/><Relationship Id="rId15-created"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0.jpeg"/><Relationship Id="rId9-created" Type="http://schemas.openxmlformats.org/officeDocument/2006/relationships/image" Target="../media/image65.png"/><Relationship Id="rId10-created" Type="http://schemas.openxmlformats.org/officeDocument/2006/relationships/image" Target="../media/image66.svg"/><Relationship Id="rId11-created" Type="http://schemas.openxmlformats.org/officeDocument/2006/relationships/image" Target="../media/image67.png"/><Relationship Id="rId12-created" Type="http://schemas.openxmlformats.org/officeDocument/2006/relationships/image" Target="../media/image68.svg"/><Relationship Id="rId13-created" Type="http://schemas.openxmlformats.org/officeDocument/2006/relationships/image" Target="../media/image69.png"/><Relationship Id="rId14-created" Type="http://schemas.openxmlformats.org/officeDocument/2006/relationships/image" Target="../media/image70.svg"/><Relationship Id="rId15-created" Type="http://schemas.openxmlformats.org/officeDocument/2006/relationships/image" Target="../media/image7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1.jpeg"/><Relationship Id="rId9-created" Type="http://schemas.openxmlformats.org/officeDocument/2006/relationships/image" Target="../media/image72.png"/><Relationship Id="rId10-created" Type="http://schemas.openxmlformats.org/officeDocument/2006/relationships/image" Target="../media/image73.svg"/><Relationship Id="rId11-created" Type="http://schemas.openxmlformats.org/officeDocument/2006/relationships/image" Target="../media/image74.png"/><Relationship Id="rId12-created" Type="http://schemas.openxmlformats.org/officeDocument/2006/relationships/image" Target="../media/image75.svg"/><Relationship Id="rId13-created" Type="http://schemas.openxmlformats.org/officeDocument/2006/relationships/image" Target="../media/image76.png"/><Relationship Id="rId14-created" Type="http://schemas.openxmlformats.org/officeDocument/2006/relationships/image" Target="../media/image77.svg"/><Relationship Id="rId15-created" Type="http://schemas.openxmlformats.org/officeDocument/2006/relationships/image" Target="../media/image7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2.jpeg"/><Relationship Id="rId9" Type="http://schemas.openxmlformats.org/officeDocument/2006/relationships/image" Target="../media/image13.jpeg"/><Relationship Id="rId10" Type="http://schemas.openxmlformats.org/officeDocument/2006/relationships/image" Target="../media/image14.jpeg"/><Relationship Id="rId11" Type="http://schemas.openxmlformats.org/officeDocument/2006/relationships/image" Target="../media/image15.jpeg"/><Relationship Id="rId12-created" Type="http://schemas.openxmlformats.org/officeDocument/2006/relationships/image" Target="../media/image79.png"/><Relationship Id="rId13-created" Type="http://schemas.openxmlformats.org/officeDocument/2006/relationships/image" Target="../media/image80.svg"/><Relationship Id="rId14-created" Type="http://schemas.openxmlformats.org/officeDocument/2006/relationships/image" Target="../media/image81.png"/><Relationship Id="rId15-created" Type="http://schemas.openxmlformats.org/officeDocument/2006/relationships/image" Target="../media/image82.svg"/><Relationship Id="rId16-created" Type="http://schemas.openxmlformats.org/officeDocument/2006/relationships/image" Target="../media/image83.png"/><Relationship Id="rId17-created" Type="http://schemas.openxmlformats.org/officeDocument/2006/relationships/image" Target="../media/image84.svg"/><Relationship Id="rId18-created" Type="http://schemas.openxmlformats.org/officeDocument/2006/relationships/image" Target="../media/image85.jpeg"/><Relationship Id="rId19-created" Type="http://schemas.openxmlformats.org/officeDocument/2006/relationships/image" Target="../media/image86.jpeg"/><Relationship Id="rId20-created" Type="http://schemas.openxmlformats.org/officeDocument/2006/relationships/image" Target="../media/image87.jpeg"/><Relationship Id="rId21-created" Type="http://schemas.openxmlformats.org/officeDocument/2006/relationships/image" Target="../media/image8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created" Type="http://schemas.openxmlformats.org/officeDocument/2006/relationships/image" Target="../media/image89.png"/><Relationship Id="rId9-created" Type="http://schemas.openxmlformats.org/officeDocument/2006/relationships/image" Target="../media/image90.svg"/><Relationship Id="rId10-created" Type="http://schemas.openxmlformats.org/officeDocument/2006/relationships/image" Target="../media/image91.png"/><Relationship Id="rId11-created" Type="http://schemas.openxmlformats.org/officeDocument/2006/relationships/image" Target="../media/image92.svg"/><Relationship Id="rId12-created" Type="http://schemas.openxmlformats.org/officeDocument/2006/relationships/image" Target="../media/image93.png"/><Relationship Id="rId13-created" Type="http://schemas.openxmlformats.org/officeDocument/2006/relationships/image" Target="../media/image9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1.jpeg"/></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2702683" y="3024461"/>
            <a:ext cx="12882634" cy="4238078"/>
            <a:chOff x="0" y="0"/>
            <a:chExt cx="3392957" cy="1116202"/>
          </a:xfrm>
        </p:grpSpPr>
        <p:sp>
          <p:nvSpPr>
            <p:cNvPr name="Freeform 6" id="6"/>
            <p:cNvSpPr/>
            <p:nvPr/>
          </p:nvSpPr>
          <p:spPr>
            <a:xfrm flipH="false" flipV="false" rot="0">
              <a:off x="0" y="0"/>
              <a:ext cx="3392957" cy="1116202"/>
            </a:xfrm>
            <a:custGeom>
              <a:avLst/>
              <a:gdLst/>
              <a:ahLst/>
              <a:cxnLst/>
              <a:rect r="r" b="b" t="t" l="l"/>
              <a:pathLst>
                <a:path h="1116202" w="3392957">
                  <a:moveTo>
                    <a:pt x="0" y="0"/>
                  </a:moveTo>
                  <a:lnTo>
                    <a:pt x="3392957" y="0"/>
                  </a:lnTo>
                  <a:lnTo>
                    <a:pt x="3392957" y="1116202"/>
                  </a:lnTo>
                  <a:lnTo>
                    <a:pt x="0" y="1116202"/>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3392957" cy="115430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98169"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4380803"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6816724"/>
            <a:ext cx="9653891" cy="1952584"/>
          </a:xfrm>
          <a:custGeom>
            <a:avLst/>
            <a:gdLst/>
            <a:ahLst/>
            <a:cxnLst/>
            <a:rect r="r" b="b" t="t" l="l"/>
            <a:pathLst>
              <a:path h="1952584" w="9653891">
                <a:moveTo>
                  <a:pt x="0" y="0"/>
                </a:moveTo>
                <a:lnTo>
                  <a:pt x="9653890" y="0"/>
                </a:lnTo>
                <a:lnTo>
                  <a:pt x="9653890" y="1952583"/>
                </a:lnTo>
                <a:lnTo>
                  <a:pt x="0" y="195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299356" y="1697844"/>
            <a:ext cx="9653891" cy="1952584"/>
          </a:xfrm>
          <a:custGeom>
            <a:avLst/>
            <a:gdLst/>
            <a:ahLst/>
            <a:cxnLst/>
            <a:rect r="r" b="b" t="t" l="l"/>
            <a:pathLst>
              <a:path h="1952584" w="9653891">
                <a:moveTo>
                  <a:pt x="0" y="1952583"/>
                </a:moveTo>
                <a:lnTo>
                  <a:pt x="9653891" y="1952583"/>
                </a:lnTo>
                <a:lnTo>
                  <a:pt x="9653891" y="0"/>
                </a:lnTo>
                <a:lnTo>
                  <a:pt x="0" y="0"/>
                </a:lnTo>
                <a:lnTo>
                  <a:pt x="0" y="1952583"/>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702683" y="3439470"/>
            <a:ext cx="12882634" cy="2198151"/>
          </a:xfrm>
          <a:prstGeom prst="rect">
            <a:avLst/>
          </a:prstGeom>
        </p:spPr>
        <p:txBody>
          <a:bodyPr anchor="t" rtlCol="false" tIns="0" lIns="0" bIns="0" rIns="0">
            <a:spAutoFit/>
          </a:bodyPr>
          <a:lstStyle/>
          <a:p>
            <a:pPr algn="ctr">
              <a:lnSpc>
                <a:spcPts val="17967"/>
              </a:lnSpc>
            </a:pPr>
            <a:r>
              <a:rPr sz="12833">
                <a:solidFill>
                  <a:srgbClr val="4C372C"/>
                </a:solidFill>
              </a:rPr>
              <a:t>{{CONTENT_1_SLIDE_1_C15}}</a:t>
            </a:r>
          </a:p>
        </p:txBody>
      </p:sp>
      <p:sp>
        <p:nvSpPr>
          <p:cNvPr name="TextBox 13" id="13"/>
          <p:cNvSpPr txBox="true"/>
          <p:nvPr/>
        </p:nvSpPr>
        <p:spPr>
          <a:xfrm rot="0">
            <a:off x="3907197" y="5429689"/>
            <a:ext cx="10473605" cy="1177917"/>
          </a:xfrm>
          <a:prstGeom prst="rect">
            <a:avLst/>
          </a:prstGeom>
        </p:spPr>
        <p:txBody>
          <a:bodyPr anchor="t" rtlCol="false" tIns="0" lIns="0" bIns="0" rIns="0">
            <a:spAutoFit/>
          </a:bodyPr>
          <a:lstStyle/>
          <a:p>
            <a:pPr algn="ctr">
              <a:lnSpc>
                <a:spcPts val="9625"/>
              </a:lnSpc>
            </a:pPr>
            <a:r>
              <a:rPr sz="6875">
                <a:solidFill>
                  <a:srgbClr val="4C372C"/>
                </a:solidFill>
              </a:rPr>
              <a:t>{{CONTENT_2_SLIDE_1_C19}}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grpSp>
        <p:nvGrpSpPr>
          <p:cNvPr name="Group 12" id="12"/>
          <p:cNvGrpSpPr/>
          <p:nvPr/>
        </p:nvGrpSpPr>
        <p:grpSpPr>
          <a:xfrm rot="0">
            <a:off x="1963187" y="3456798"/>
            <a:ext cx="3011453" cy="301145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59129" y="0"/>
                  </a:moveTo>
                  <a:lnTo>
                    <a:pt x="753671" y="0"/>
                  </a:lnTo>
                  <a:cubicBezTo>
                    <a:pt x="786327" y="0"/>
                    <a:pt x="812800" y="26473"/>
                    <a:pt x="812800" y="59129"/>
                  </a:cubicBezTo>
                  <a:lnTo>
                    <a:pt x="812800" y="753671"/>
                  </a:lnTo>
                  <a:cubicBezTo>
                    <a:pt x="812800" y="786327"/>
                    <a:pt x="786327" y="812800"/>
                    <a:pt x="753671" y="812800"/>
                  </a:cubicBezTo>
                  <a:lnTo>
                    <a:pt x="59129" y="812800"/>
                  </a:lnTo>
                  <a:cubicBezTo>
                    <a:pt x="26473" y="812800"/>
                    <a:pt x="0" y="786327"/>
                    <a:pt x="0" y="753671"/>
                  </a:cubicBezTo>
                  <a:lnTo>
                    <a:pt x="0" y="59129"/>
                  </a:lnTo>
                  <a:cubicBezTo>
                    <a:pt x="0" y="26473"/>
                    <a:pt x="26473" y="0"/>
                    <a:pt x="59129" y="0"/>
                  </a:cubicBezTo>
                  <a:close/>
                </a:path>
              </a:pathLst>
            </a:custGeom>
            <a:blipFill>
              <a:blip r:embed="rId8"/>
              <a:stretch>
                <a:fillRect l="-25046" t="0" r="-25046" b="0"/>
              </a:stretch>
            </a:blipFill>
          </p:spPr>
          <p:txBody>
            <a:bodyPr/>
            <a:p/>
          </p:txBody>
        </p:sp>
      </p:grpSp>
      <p:grpSp>
        <p:nvGrpSpPr>
          <p:cNvPr name="Group 14" id="14"/>
          <p:cNvGrpSpPr/>
          <p:nvPr/>
        </p:nvGrpSpPr>
        <p:grpSpPr>
          <a:xfrm rot="0">
            <a:off x="5747403" y="3456798"/>
            <a:ext cx="3011453" cy="301145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59129" y="0"/>
                  </a:moveTo>
                  <a:lnTo>
                    <a:pt x="753671" y="0"/>
                  </a:lnTo>
                  <a:cubicBezTo>
                    <a:pt x="786327" y="0"/>
                    <a:pt x="812800" y="26473"/>
                    <a:pt x="812800" y="59129"/>
                  </a:cubicBezTo>
                  <a:lnTo>
                    <a:pt x="812800" y="753671"/>
                  </a:lnTo>
                  <a:cubicBezTo>
                    <a:pt x="812800" y="786327"/>
                    <a:pt x="786327" y="812800"/>
                    <a:pt x="753671" y="812800"/>
                  </a:cubicBezTo>
                  <a:lnTo>
                    <a:pt x="59129" y="812800"/>
                  </a:lnTo>
                  <a:cubicBezTo>
                    <a:pt x="26473" y="812800"/>
                    <a:pt x="0" y="786327"/>
                    <a:pt x="0" y="753671"/>
                  </a:cubicBezTo>
                  <a:lnTo>
                    <a:pt x="0" y="59129"/>
                  </a:lnTo>
                  <a:cubicBezTo>
                    <a:pt x="0" y="26473"/>
                    <a:pt x="26473" y="0"/>
                    <a:pt x="59129" y="0"/>
                  </a:cubicBezTo>
                  <a:close/>
                </a:path>
              </a:pathLst>
            </a:custGeom>
            <a:blipFill>
              <a:blip r:embed="rId9"/>
              <a:stretch>
                <a:fillRect l="0" t="0" r="0" b="0"/>
              </a:stretch>
            </a:blipFill>
          </p:spPr>
          <p:txBody>
            <a:bodyPr/>
            <a:p/>
          </p:txBody>
        </p:sp>
      </p:grpSp>
      <p:grpSp>
        <p:nvGrpSpPr>
          <p:cNvPr name="Group 16" id="16"/>
          <p:cNvGrpSpPr/>
          <p:nvPr/>
        </p:nvGrpSpPr>
        <p:grpSpPr>
          <a:xfrm rot="0">
            <a:off x="9530382" y="3456798"/>
            <a:ext cx="3011453" cy="301145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59129" y="0"/>
                  </a:moveTo>
                  <a:lnTo>
                    <a:pt x="753671" y="0"/>
                  </a:lnTo>
                  <a:cubicBezTo>
                    <a:pt x="786327" y="0"/>
                    <a:pt x="812800" y="26473"/>
                    <a:pt x="812800" y="59129"/>
                  </a:cubicBezTo>
                  <a:lnTo>
                    <a:pt x="812800" y="753671"/>
                  </a:lnTo>
                  <a:cubicBezTo>
                    <a:pt x="812800" y="786327"/>
                    <a:pt x="786327" y="812800"/>
                    <a:pt x="753671" y="812800"/>
                  </a:cubicBezTo>
                  <a:lnTo>
                    <a:pt x="59129" y="812800"/>
                  </a:lnTo>
                  <a:cubicBezTo>
                    <a:pt x="26473" y="812800"/>
                    <a:pt x="0" y="786327"/>
                    <a:pt x="0" y="753671"/>
                  </a:cubicBezTo>
                  <a:lnTo>
                    <a:pt x="0" y="59129"/>
                  </a:lnTo>
                  <a:cubicBezTo>
                    <a:pt x="0" y="26473"/>
                    <a:pt x="26473" y="0"/>
                    <a:pt x="59129" y="0"/>
                  </a:cubicBezTo>
                  <a:close/>
                </a:path>
              </a:pathLst>
            </a:custGeom>
            <a:blipFill>
              <a:blip r:embed="rId10"/>
              <a:stretch>
                <a:fillRect l="-16115" t="0" r="-16115" b="0"/>
              </a:stretch>
            </a:blipFill>
          </p:spPr>
          <p:txBody>
            <a:bodyPr/>
            <a:p/>
          </p:txBody>
        </p:sp>
      </p:grpSp>
      <p:grpSp>
        <p:nvGrpSpPr>
          <p:cNvPr name="Group 18" id="18"/>
          <p:cNvGrpSpPr/>
          <p:nvPr/>
        </p:nvGrpSpPr>
        <p:grpSpPr>
          <a:xfrm rot="0">
            <a:off x="13313360" y="3456798"/>
            <a:ext cx="3011453" cy="301145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59129" y="0"/>
                  </a:moveTo>
                  <a:lnTo>
                    <a:pt x="753671" y="0"/>
                  </a:lnTo>
                  <a:cubicBezTo>
                    <a:pt x="786327" y="0"/>
                    <a:pt x="812800" y="26473"/>
                    <a:pt x="812800" y="59129"/>
                  </a:cubicBezTo>
                  <a:lnTo>
                    <a:pt x="812800" y="753671"/>
                  </a:lnTo>
                  <a:cubicBezTo>
                    <a:pt x="812800" y="786327"/>
                    <a:pt x="786327" y="812800"/>
                    <a:pt x="753671" y="812800"/>
                  </a:cubicBezTo>
                  <a:lnTo>
                    <a:pt x="59129" y="812800"/>
                  </a:lnTo>
                  <a:cubicBezTo>
                    <a:pt x="26473" y="812800"/>
                    <a:pt x="0" y="786327"/>
                    <a:pt x="0" y="753671"/>
                  </a:cubicBezTo>
                  <a:lnTo>
                    <a:pt x="0" y="59129"/>
                  </a:lnTo>
                  <a:cubicBezTo>
                    <a:pt x="0" y="26473"/>
                    <a:pt x="26473" y="0"/>
                    <a:pt x="59129" y="0"/>
                  </a:cubicBezTo>
                  <a:close/>
                </a:path>
              </a:pathLst>
            </a:custGeom>
            <a:blipFill>
              <a:blip r:embed="rId11"/>
              <a:stretch>
                <a:fillRect l="-29920" t="0" r="-29920" b="0"/>
              </a:stretch>
            </a:blipFill>
          </p:spPr>
          <p:txBody>
            <a:bodyPr/>
            <a:p/>
          </p:txBody>
        </p:sp>
      </p:grpSp>
      <p:sp>
        <p:nvSpPr>
          <p:cNvPr name="TextBox 20" id="20"/>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{{HEADER_1_SLIDE_10_C13}}</a:t>
            </a:r>
          </a:p>
        </p:txBody>
      </p:sp>
      <p:sp>
        <p:nvSpPr>
          <p:cNvPr name="TextBox 21" id="21"/>
          <p:cNvSpPr txBox="true"/>
          <p:nvPr/>
        </p:nvSpPr>
        <p:spPr>
          <a:xfrm rot="0">
            <a:off x="1841798" y="7048500"/>
            <a:ext cx="14604403" cy="1254045"/>
          </a:xfrm>
          <a:prstGeom prst="rect">
            <a:avLst/>
          </a:prstGeom>
        </p:spPr>
        <p:txBody>
          <a:bodyPr anchor="t" rtlCol="false" tIns="0" lIns="0" bIns="0" rIns="0">
            <a:spAutoFit/>
          </a:bodyPr>
          <a:lstStyle/>
          <a:p>
            <a:pPr algn="ctr">
              <a:lnSpc>
                <a:spcPts val="3329"/>
              </a:lnSpc>
            </a:pPr>
            <a:r>
              <a:rPr sz="2378">
                <a:solidFill>
                  <a:srgbClr val="4C372C"/>
                </a:solidFill>
              </a:rPr>
              <a:t>{{CONTENT_2_SLIDE_10_C326}}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2702683" y="3024461"/>
            <a:ext cx="12882634" cy="4238078"/>
            <a:chOff x="0" y="0"/>
            <a:chExt cx="3392957" cy="1116202"/>
          </a:xfrm>
        </p:grpSpPr>
        <p:sp>
          <p:nvSpPr>
            <p:cNvPr name="Freeform 6" id="6"/>
            <p:cNvSpPr/>
            <p:nvPr/>
          </p:nvSpPr>
          <p:spPr>
            <a:xfrm flipH="false" flipV="false" rot="0">
              <a:off x="0" y="0"/>
              <a:ext cx="3392957" cy="1116202"/>
            </a:xfrm>
            <a:custGeom>
              <a:avLst/>
              <a:gdLst/>
              <a:ahLst/>
              <a:cxnLst/>
              <a:rect r="r" b="b" t="t" l="l"/>
              <a:pathLst>
                <a:path h="1116202" w="3392957">
                  <a:moveTo>
                    <a:pt x="0" y="0"/>
                  </a:moveTo>
                  <a:lnTo>
                    <a:pt x="3392957" y="0"/>
                  </a:lnTo>
                  <a:lnTo>
                    <a:pt x="3392957" y="1116202"/>
                  </a:lnTo>
                  <a:lnTo>
                    <a:pt x="0" y="1116202"/>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3392957" cy="115430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98169"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4380803"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6816724"/>
            <a:ext cx="9653891" cy="1952584"/>
          </a:xfrm>
          <a:custGeom>
            <a:avLst/>
            <a:gdLst/>
            <a:ahLst/>
            <a:cxnLst/>
            <a:rect r="r" b="b" t="t" l="l"/>
            <a:pathLst>
              <a:path h="1952584" w="9653891">
                <a:moveTo>
                  <a:pt x="0" y="0"/>
                </a:moveTo>
                <a:lnTo>
                  <a:pt x="9653890" y="0"/>
                </a:lnTo>
                <a:lnTo>
                  <a:pt x="9653890" y="1952583"/>
                </a:lnTo>
                <a:lnTo>
                  <a:pt x="0" y="195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299356" y="1697844"/>
            <a:ext cx="9653891" cy="1952584"/>
          </a:xfrm>
          <a:custGeom>
            <a:avLst/>
            <a:gdLst/>
            <a:ahLst/>
            <a:cxnLst/>
            <a:rect r="r" b="b" t="t" l="l"/>
            <a:pathLst>
              <a:path h="1952584" w="9653891">
                <a:moveTo>
                  <a:pt x="0" y="1952583"/>
                </a:moveTo>
                <a:lnTo>
                  <a:pt x="9653891" y="1952583"/>
                </a:lnTo>
                <a:lnTo>
                  <a:pt x="9653891" y="0"/>
                </a:lnTo>
                <a:lnTo>
                  <a:pt x="0" y="0"/>
                </a:lnTo>
                <a:lnTo>
                  <a:pt x="0" y="1952583"/>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702683" y="3953128"/>
            <a:ext cx="12882634" cy="2247683"/>
          </a:xfrm>
          <a:prstGeom prst="rect">
            <a:avLst/>
          </a:prstGeom>
        </p:spPr>
        <p:txBody>
          <a:bodyPr anchor="t" rtlCol="false" tIns="0" lIns="0" bIns="0" rIns="0">
            <a:spAutoFit/>
          </a:bodyPr>
          <a:lstStyle/>
          <a:p>
            <a:pPr algn="ctr">
              <a:lnSpc>
                <a:spcPts val="18386"/>
              </a:lnSpc>
            </a:pPr>
            <a:r>
              <a:rPr sz="13133">
                <a:solidFill>
                  <a:srgbClr val="4C372C"/>
                </a:solidFill>
              </a:rPr>
              <a:t>{{CONTENT_1_SLIDE_11_C9}}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2702683" y="3024461"/>
            <a:ext cx="12882634" cy="4238078"/>
            <a:chOff x="0" y="0"/>
            <a:chExt cx="3392957" cy="1116202"/>
          </a:xfrm>
        </p:grpSpPr>
        <p:sp>
          <p:nvSpPr>
            <p:cNvPr name="Freeform 6" id="6"/>
            <p:cNvSpPr/>
            <p:nvPr/>
          </p:nvSpPr>
          <p:spPr>
            <a:xfrm flipH="false" flipV="false" rot="0">
              <a:off x="0" y="0"/>
              <a:ext cx="3392957" cy="1116202"/>
            </a:xfrm>
            <a:custGeom>
              <a:avLst/>
              <a:gdLst/>
              <a:ahLst/>
              <a:cxnLst/>
              <a:rect r="r" b="b" t="t" l="l"/>
              <a:pathLst>
                <a:path h="1116202" w="3392957">
                  <a:moveTo>
                    <a:pt x="0" y="0"/>
                  </a:moveTo>
                  <a:lnTo>
                    <a:pt x="3392957" y="0"/>
                  </a:lnTo>
                  <a:lnTo>
                    <a:pt x="3392957" y="1116202"/>
                  </a:lnTo>
                  <a:lnTo>
                    <a:pt x="0" y="1116202"/>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3392957" cy="115430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98169"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4380803"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6816724"/>
            <a:ext cx="9653891" cy="1952584"/>
          </a:xfrm>
          <a:custGeom>
            <a:avLst/>
            <a:gdLst/>
            <a:ahLst/>
            <a:cxnLst/>
            <a:rect r="r" b="b" t="t" l="l"/>
            <a:pathLst>
              <a:path h="1952584" w="9653891">
                <a:moveTo>
                  <a:pt x="0" y="0"/>
                </a:moveTo>
                <a:lnTo>
                  <a:pt x="9653890" y="0"/>
                </a:lnTo>
                <a:lnTo>
                  <a:pt x="9653890" y="1952583"/>
                </a:lnTo>
                <a:lnTo>
                  <a:pt x="0" y="195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299356" y="1697844"/>
            <a:ext cx="9653891" cy="1952584"/>
          </a:xfrm>
          <a:custGeom>
            <a:avLst/>
            <a:gdLst/>
            <a:ahLst/>
            <a:cxnLst/>
            <a:rect r="r" b="b" t="t" l="l"/>
            <a:pathLst>
              <a:path h="1952584" w="9653891">
                <a:moveTo>
                  <a:pt x="0" y="1952583"/>
                </a:moveTo>
                <a:lnTo>
                  <a:pt x="9653891" y="1952583"/>
                </a:lnTo>
                <a:lnTo>
                  <a:pt x="9653891" y="0"/>
                </a:lnTo>
                <a:lnTo>
                  <a:pt x="0" y="0"/>
                </a:lnTo>
                <a:lnTo>
                  <a:pt x="0" y="1952583"/>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702683" y="3439470"/>
            <a:ext cx="12882634" cy="2198151"/>
          </a:xfrm>
          <a:prstGeom prst="rect">
            <a:avLst/>
          </a:prstGeom>
        </p:spPr>
        <p:txBody>
          <a:bodyPr anchor="t" rtlCol="false" tIns="0" lIns="0" bIns="0" rIns="0">
            <a:spAutoFit/>
          </a:bodyPr>
          <a:lstStyle/>
          <a:p>
            <a:pPr algn="ctr">
              <a:lnSpc>
                <a:spcPts val="17967"/>
              </a:lnSpc>
            </a:pPr>
            <a:r>
              <a:rPr sz="12833">
                <a:solidFill>
                  <a:srgbClr val="4C372C"/>
                </a:solidFill>
              </a:rPr>
              <a:t>History Project</a:t>
            </a:r>
          </a:p>
        </p:txBody>
      </p:sp>
      <p:sp>
        <p:nvSpPr>
          <p:cNvPr name="TextBox 13" id="13"/>
          <p:cNvSpPr txBox="true"/>
          <p:nvPr/>
        </p:nvSpPr>
        <p:spPr>
          <a:xfrm rot="0">
            <a:off x="3907197" y="5429689"/>
            <a:ext cx="10473605" cy="1177917"/>
          </a:xfrm>
          <a:prstGeom prst="rect">
            <a:avLst/>
          </a:prstGeom>
        </p:spPr>
        <p:txBody>
          <a:bodyPr anchor="t" rtlCol="false" tIns="0" lIns="0" bIns="0" rIns="0">
            <a:spAutoFit/>
          </a:bodyPr>
          <a:lstStyle/>
          <a:p>
            <a:pPr algn="ctr">
              <a:lnSpc>
                <a:spcPts val="9625"/>
              </a:lnSpc>
            </a:pPr>
            <a:r>
              <a:rPr sz="6875">
                <a:solidFill>
                  <a:srgbClr val="4C372C"/>
                </a:solidFill>
              </a:rPr>
              <a:t>Submitted by Group B5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5283235" y="2771775"/>
            <a:ext cx="7721530" cy="5721770"/>
          </a:xfrm>
          <a:prstGeom prst="rect">
            <a:avLst/>
          </a:prstGeom>
        </p:spPr>
        <p:txBody>
          <a:bodyPr anchor="t" rtlCol="false" tIns="0" lIns="0" bIns="0" rIns="0">
            <a:spAutoFit/>
          </a:bodyPr>
          <a:lstStyle/>
          <a:p>
            <a:pPr algn="ctr">
              <a:lnSpc>
                <a:spcPts val="9076"/>
              </a:lnSpc>
            </a:pPr>
            <a:r>
              <a:rPr sz="6483">
                <a:solidFill>
                  <a:srgbClr val="4C372C"/>
                </a:solidFill>
              </a:rPr>
              <a:t>Alfredo Tores, Avery Davis, Claudia Alves, Donna Stroupe, Estelle Darcy</a:t>
            </a:r>
          </a:p>
        </p:txBody>
      </p:sp>
      <p:sp>
        <p:nvSpPr>
          <p:cNvPr name="TextBox 13" id="13"/>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MEMBERS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Background</a:t>
            </a:r>
          </a:p>
        </p:txBody>
      </p:sp>
      <p:sp>
        <p:nvSpPr>
          <p:cNvPr name="TextBox 13" id="13"/>
          <p:cNvSpPr txBox="true"/>
          <p:nvPr/>
        </p:nvSpPr>
        <p:spPr>
          <a:xfrm rot="0">
            <a:off x="1830725" y="3019425"/>
            <a:ext cx="14626551" cy="5381087"/>
          </a:xfrm>
          <a:prstGeom prst="rect">
            <a:avLst/>
          </a:prstGeom>
        </p:spPr>
        <p:txBody>
          <a:bodyPr anchor="t" rtlCol="false" tIns="0" lIns="0" bIns="0" rIns="0">
            <a:spAutoFit/>
          </a:bodyPr>
          <a:lstStyle/>
          <a:p>
            <a:pPr algn="l">
              <a:lnSpc>
                <a:spcPts val="4754"/>
              </a:lnSpc>
            </a:pPr>
            <a:r>
              <a:rPr sz="3396">
                <a:solidFill>
                  <a:srgbClr val="4C372C"/>
                </a:solidFill>
              </a:rPr>
              <a:t>This project examines the historical developments of the 19th century, focusing on key revolutions, industrial growth, and social transformations. It traces the impact of these events on modern governance, economics, and cultural norms to highlight their lasting influence.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12395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Project Overview</a:t>
            </a:r>
          </a:p>
        </p:txBody>
      </p:sp>
      <p:sp>
        <p:nvSpPr>
          <p:cNvPr name="TextBox 13" id="13"/>
          <p:cNvSpPr txBox="true"/>
          <p:nvPr/>
        </p:nvSpPr>
        <p:spPr>
          <a:xfrm rot="0">
            <a:off x="2910056" y="3076351"/>
            <a:ext cx="6029064" cy="5492474"/>
          </a:xfrm>
          <a:prstGeom prst="rect">
            <a:avLst/>
          </a:prstGeom>
        </p:spPr>
        <p:txBody>
          <a:bodyPr anchor="t" rtlCol="false" tIns="0" lIns="0" bIns="0" rIns="0">
            <a:spAutoFit/>
          </a:bodyPr>
          <a:lstStyle/>
          <a:p>
            <a:pPr algn="l">
              <a:lnSpc>
                <a:spcPts val="4390"/>
              </a:lnSpc>
            </a:pPr>
            <a:r>
              <a:rPr sz="3135">
                <a:solidFill>
                  <a:srgbClr val="4C372C"/>
                </a:solidFill>
              </a:rPr>
              <a:t>The aim is to investigate critical moments from the 1800s, such as the Industrial Revolution, reform movements, and global shifts in power. We studied their long-term consequences through visual data and textual analysis.</a:t>
            </a:r>
          </a:p>
        </p:txBody>
      </p:sp>
      <p:sp>
        <p:nvSpPr>
          <p:cNvPr name="TextBox 14" id="14"/>
          <p:cNvSpPr txBox="true"/>
          <p:nvPr/>
        </p:nvSpPr>
        <p:spPr>
          <a:xfrm rot="0">
            <a:off x="10217341" y="3076351"/>
            <a:ext cx="6029064" cy="5492474"/>
          </a:xfrm>
          <a:prstGeom prst="rect">
            <a:avLst/>
          </a:prstGeom>
        </p:spPr>
        <p:txBody>
          <a:bodyPr anchor="t" rtlCol="false" tIns="0" lIns="0" bIns="0" rIns="0">
            <a:spAutoFit/>
          </a:bodyPr>
          <a:lstStyle/>
          <a:p>
            <a:pPr algn="l">
              <a:lnSpc>
                <a:spcPts val="4390"/>
              </a:lnSpc>
            </a:pPr>
            <a:r>
              <a:rPr sz="3135">
                <a:solidFill>
                  <a:srgbClr val="4C372C"/>
                </a:solidFill>
              </a:rPr>
              <a:t>Our research was structured using primary and secondary sources, with emphasis on thematic presentation and chronological relevance to create an insightful historical narrative.</a:t>
            </a:r>
          </a:p>
        </p:txBody>
      </p:sp>
      <p:sp>
        <p:nvSpPr>
          <p:cNvPr name="Freeform 15" id="15"/>
          <p:cNvSpPr/>
          <p:nvPr/>
        </p:nvSpPr>
        <p:spPr>
          <a:xfrm flipH="false" flipV="false" rot="0">
            <a:off x="1934321" y="3123976"/>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6" id="16"/>
          <p:cNvSpPr/>
          <p:nvPr/>
        </p:nvSpPr>
        <p:spPr>
          <a:xfrm flipH="false" flipV="false" rot="0">
            <a:off x="9363118" y="3123976"/>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2" id="12"/>
          <p:cNvSpPr/>
          <p:nvPr/>
        </p:nvSpPr>
        <p:spPr>
          <a:xfrm flipH="false" flipV="false" rot="0">
            <a:off x="2279926" y="3228975"/>
            <a:ext cx="673248" cy="623551"/>
          </a:xfrm>
          <a:custGeom>
            <a:avLst/>
            <a:gdLst/>
            <a:ahLst/>
            <a:cxnLst/>
            <a:rect r="r" b="b" t="t" l="l"/>
            <a:pathLst>
              <a:path h="623551" w="673248">
                <a:moveTo>
                  <a:pt x="0" y="0"/>
                </a:moveTo>
                <a:lnTo>
                  <a:pt x="673248" y="0"/>
                </a:lnTo>
                <a:lnTo>
                  <a:pt x="673248" y="623551"/>
                </a:lnTo>
                <a:lnTo>
                  <a:pt x="0" y="6235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3" id="13"/>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Project Goals</a:t>
            </a:r>
          </a:p>
        </p:txBody>
      </p:sp>
      <p:sp>
        <p:nvSpPr>
          <p:cNvPr name="TextBox 14" id="14"/>
          <p:cNvSpPr txBox="true"/>
          <p:nvPr/>
        </p:nvSpPr>
        <p:spPr>
          <a:xfrm rot="0">
            <a:off x="3288014" y="3181350"/>
            <a:ext cx="13364524" cy="2177774"/>
          </a:xfrm>
          <a:prstGeom prst="rect">
            <a:avLst/>
          </a:prstGeom>
        </p:spPr>
        <p:txBody>
          <a:bodyPr anchor="t" rtlCol="false" tIns="0" lIns="0" bIns="0" rIns="0">
            <a:spAutoFit/>
          </a:bodyPr>
          <a:lstStyle/>
          <a:p>
            <a:pPr algn="l">
              <a:lnSpc>
                <a:spcPts val="4390"/>
              </a:lnSpc>
            </a:pPr>
            <a:r>
              <a:rPr sz="3135">
                <a:solidFill>
                  <a:srgbClr val="4C372C"/>
                </a:solidFill>
              </a:rPr>
              <a:t>To develop a comprehensive understanding of pivotal 19th-century events, and analyze their influence on modern institutions, technology, and societies.</a:t>
            </a:r>
          </a:p>
        </p:txBody>
      </p:sp>
      <p:sp>
        <p:nvSpPr>
          <p:cNvPr name="TextBox 15" id="15"/>
          <p:cNvSpPr txBox="true"/>
          <p:nvPr/>
        </p:nvSpPr>
        <p:spPr>
          <a:xfrm rot="0">
            <a:off x="3288014" y="6044838"/>
            <a:ext cx="13364524" cy="2177774"/>
          </a:xfrm>
          <a:prstGeom prst="rect">
            <a:avLst/>
          </a:prstGeom>
        </p:spPr>
        <p:txBody>
          <a:bodyPr anchor="t" rtlCol="false" tIns="0" lIns="0" bIns="0" rIns="0">
            <a:spAutoFit/>
          </a:bodyPr>
          <a:lstStyle/>
          <a:p>
            <a:pPr algn="l">
              <a:lnSpc>
                <a:spcPts val="4390"/>
              </a:lnSpc>
            </a:pPr>
            <a:r>
              <a:rPr sz="3135">
                <a:solidFill>
                  <a:srgbClr val="4C372C"/>
                </a:solidFill>
              </a:rPr>
              <a:t>To strengthen analytical skills by engaging with authentic historical records, formulating arguments, and drawing meaningful comparisons with present-day systems.</a:t>
            </a:r>
          </a:p>
        </p:txBody>
      </p:sp>
      <p:sp>
        <p:nvSpPr>
          <p:cNvPr name="Freeform 16" id="16"/>
          <p:cNvSpPr/>
          <p:nvPr/>
        </p:nvSpPr>
        <p:spPr>
          <a:xfrm flipH="false" flipV="false" rot="0">
            <a:off x="2279926" y="6092463"/>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Objectives</a:t>
            </a:r>
          </a:p>
        </p:txBody>
      </p:sp>
      <p:sp>
        <p:nvSpPr>
          <p:cNvPr name="TextBox 13" id="13"/>
          <p:cNvSpPr txBox="true"/>
          <p:nvPr/>
        </p:nvSpPr>
        <p:spPr>
          <a:xfrm rot="0">
            <a:off x="1794339" y="3643139"/>
            <a:ext cx="4378587" cy="4771930"/>
          </a:xfrm>
          <a:prstGeom prst="rect">
            <a:avLst/>
          </a:prstGeom>
        </p:spPr>
        <p:txBody>
          <a:bodyPr anchor="t" rtlCol="false" tIns="0" lIns="0" bIns="0" rIns="0">
            <a:spAutoFit/>
          </a:bodyPr>
          <a:lstStyle/>
          <a:p>
            <a:pPr algn="l">
              <a:lnSpc>
                <a:spcPts val="3454"/>
              </a:lnSpc>
            </a:pPr>
            <a:r>
              <a:rPr sz="2467">
                <a:solidFill>
                  <a:srgbClr val="4C372C"/>
                </a:solidFill>
              </a:rPr>
              <a:t>Identify the core causes and effects of major historical events during the 19th century, including wars, reforms, and revolutions.</a:t>
            </a:r>
          </a:p>
        </p:txBody>
      </p:sp>
      <p:sp>
        <p:nvSpPr>
          <p:cNvPr name="Freeform 14" id="14"/>
          <p:cNvSpPr/>
          <p:nvPr/>
        </p:nvSpPr>
        <p:spPr>
          <a:xfrm flipH="false" flipV="false" rot="0">
            <a:off x="3310385" y="2861167"/>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5" id="15"/>
          <p:cNvSpPr txBox="true"/>
          <p:nvPr/>
        </p:nvSpPr>
        <p:spPr>
          <a:xfrm rot="0">
            <a:off x="6954707" y="3643139"/>
            <a:ext cx="4378587" cy="4771930"/>
          </a:xfrm>
          <a:prstGeom prst="rect">
            <a:avLst/>
          </a:prstGeom>
        </p:spPr>
        <p:txBody>
          <a:bodyPr anchor="t" rtlCol="false" tIns="0" lIns="0" bIns="0" rIns="0">
            <a:spAutoFit/>
          </a:bodyPr>
          <a:lstStyle/>
          <a:p>
            <a:pPr algn="l">
              <a:lnSpc>
                <a:spcPts val="3454"/>
              </a:lnSpc>
            </a:pPr>
            <a:r>
              <a:rPr sz="2467">
                <a:solidFill>
                  <a:srgbClr val="4C372C"/>
                </a:solidFill>
              </a:rPr>
              <a:t>Use historical documents and credible references to explore different perspectives and interpretations of the same events.</a:t>
            </a:r>
          </a:p>
        </p:txBody>
      </p:sp>
      <p:sp>
        <p:nvSpPr>
          <p:cNvPr name="TextBox 16" id="16"/>
          <p:cNvSpPr txBox="true"/>
          <p:nvPr/>
        </p:nvSpPr>
        <p:spPr>
          <a:xfrm rot="0">
            <a:off x="12112530" y="3643139"/>
            <a:ext cx="4378587" cy="4771930"/>
          </a:xfrm>
          <a:prstGeom prst="rect">
            <a:avLst/>
          </a:prstGeom>
        </p:spPr>
        <p:txBody>
          <a:bodyPr anchor="t" rtlCol="false" tIns="0" lIns="0" bIns="0" rIns="0">
            <a:spAutoFit/>
          </a:bodyPr>
          <a:lstStyle/>
          <a:p>
            <a:pPr algn="l">
              <a:lnSpc>
                <a:spcPts val="3454"/>
              </a:lnSpc>
            </a:pPr>
            <a:r>
              <a:rPr sz="2467">
                <a:solidFill>
                  <a:srgbClr val="4C372C"/>
                </a:solidFill>
              </a:rPr>
              <a:t>Present the findings using a structured format that includes visuals, data charts, and citations, enhancing both clarity and presentation quality.</a:t>
            </a:r>
          </a:p>
        </p:txBody>
      </p:sp>
      <p:sp>
        <p:nvSpPr>
          <p:cNvPr name="Freeform 17" id="17"/>
          <p:cNvSpPr/>
          <p:nvPr/>
        </p:nvSpPr>
        <p:spPr>
          <a:xfrm flipH="false" flipV="false" rot="0">
            <a:off x="8807376" y="2861167"/>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8" id="18"/>
          <p:cNvSpPr/>
          <p:nvPr/>
        </p:nvSpPr>
        <p:spPr>
          <a:xfrm flipH="false" flipV="false" rot="0">
            <a:off x="13634321" y="2861167"/>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Data Analysis</a:t>
            </a:r>
          </a:p>
        </p:txBody>
      </p:sp>
      <p:sp>
        <p:nvSpPr>
          <p:cNvPr name="TextBox 13" id="13"/>
          <p:cNvSpPr txBox="true"/>
          <p:nvPr/>
        </p:nvSpPr>
        <p:spPr>
          <a:xfrm rot="0">
            <a:off x="2409028" y="3028950"/>
            <a:ext cx="8011008" cy="5507904"/>
          </a:xfrm>
          <a:prstGeom prst="rect">
            <a:avLst/>
          </a:prstGeom>
        </p:spPr>
        <p:txBody>
          <a:bodyPr anchor="t" rtlCol="false" tIns="0" lIns="0" bIns="0" rIns="0">
            <a:spAutoFit/>
          </a:bodyPr>
          <a:lstStyle/>
          <a:p>
            <a:pPr algn="l">
              <a:lnSpc>
                <a:spcPts val="3623"/>
              </a:lnSpc>
            </a:pPr>
            <a:r>
              <a:rPr sz="2588">
                <a:solidFill>
                  <a:srgbClr val="4C372C"/>
                </a:solidFill>
              </a:rPr>
              <a:t>Our dataset includes census records, political maps, reform laws, and industrial statistics. The material was categorized based on time period, geography, and impact. We utilized comparative tables, event timelines, and thematic charts to interpret the significance of our findings and ensure accuracy in historical context.</a:t>
            </a:r>
          </a:p>
        </p:txBody>
      </p:sp>
      <p:pic>
        <p:nvPicPr>
          <p:cNvPr name="Picture 14" id="14"/>
          <p:cNvPicPr>
            <a:picLocks noChangeAspect="true"/>
          </p:cNvPicPr>
          <p:nvPr/>
        </p:nvPicPr>
        <p:blipFill>
          <a:blip r:embed="rId15-created"/>
          <a:stretch>
            <a:fillRect/>
          </a:stretch>
        </p:blipFill>
        <p:spPr>
          <a:xfrm rot="0">
            <a:off x="10563036" y="2658609"/>
            <a:ext cx="5946502" cy="6305736"/>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grpSp>
        <p:nvGrpSpPr>
          <p:cNvPr name="Group 12" id="12"/>
          <p:cNvGrpSpPr/>
          <p:nvPr/>
        </p:nvGrpSpPr>
        <p:grpSpPr>
          <a:xfrm rot="0">
            <a:off x="2723652" y="3184087"/>
            <a:ext cx="4262676" cy="5246370"/>
            <a:chOff x="0" y="0"/>
            <a:chExt cx="660400" cy="812800"/>
          </a:xfrm>
        </p:grpSpPr>
        <p:sp>
          <p:nvSpPr>
            <p:cNvPr name="Freeform 13" id="13"/>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8"/>
              <a:stretch>
                <a:fillRect l="-42888" t="0" r="-42888" b="0"/>
              </a:stretch>
            </a:blipFill>
          </p:spPr>
          <p:txBody>
            <a:bodyPr/>
            <a:p/>
          </p:txBody>
        </p:sp>
      </p:grpSp>
      <p:sp>
        <p:nvSpPr>
          <p:cNvPr name="TextBox 14" id="14"/>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Result</a:t>
            </a:r>
          </a:p>
        </p:txBody>
      </p:sp>
      <p:sp>
        <p:nvSpPr>
          <p:cNvPr name="TextBox 15" id="15"/>
          <p:cNvSpPr txBox="true"/>
          <p:nvPr/>
        </p:nvSpPr>
        <p:spPr>
          <a:xfrm rot="0">
            <a:off x="8078145" y="3126937"/>
            <a:ext cx="8011008" cy="5507904"/>
          </a:xfrm>
          <a:prstGeom prst="rect">
            <a:avLst/>
          </a:prstGeom>
        </p:spPr>
        <p:txBody>
          <a:bodyPr anchor="t" rtlCol="false" tIns="0" lIns="0" bIns="0" rIns="0">
            <a:spAutoFit/>
          </a:bodyPr>
          <a:lstStyle/>
          <a:p>
            <a:pPr algn="l">
              <a:lnSpc>
                <a:spcPts val="3623"/>
              </a:lnSpc>
            </a:pPr>
            <a:r>
              <a:rPr sz="2588">
                <a:solidFill>
                  <a:srgbClr val="4C372C"/>
                </a:solidFill>
              </a:rPr>
              <a:t>The project revealed how 19th-century transformations—especially the Industrial Revolution—shaped global dynamics. The role of technology, shifts in power structures, and education reform were clearly visible, indicating a transition into modernity and sustained global interdependence.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5283235" y="2771775"/>
            <a:ext cx="7721530" cy="5721770"/>
          </a:xfrm>
          <a:prstGeom prst="rect">
            <a:avLst/>
          </a:prstGeom>
        </p:spPr>
        <p:txBody>
          <a:bodyPr anchor="t" rtlCol="false" tIns="0" lIns="0" bIns="0" rIns="0">
            <a:spAutoFit/>
          </a:bodyPr>
          <a:lstStyle/>
          <a:p>
            <a:pPr algn="ctr">
              <a:lnSpc>
                <a:spcPts val="9076"/>
              </a:lnSpc>
            </a:pPr>
            <a:r>
              <a:rPr sz="6483">
                <a:solidFill>
                  <a:srgbClr val="4C372C"/>
                </a:solidFill>
              </a:rPr>
              <a:t>{{BULLET_2_SLIDE_2_C67}}</a:t>
            </a:r>
          </a:p>
          <a:p>
            <a:pPr algn="ctr">
              <a:lnSpc>
                <a:spcPts val="9076"/>
              </a:lnSpc>
            </a:pPr>
            <a:r>
              <a:rPr lang="en-US" sz="6483">
                <a:solidFill>
                  <a:srgbClr val="4C372C"/>
                </a:solidFill>
                <a:latin typeface="Simonetta"/>
                <a:ea typeface="Simonetta"/>
                <a:cs typeface="Simonetta"/>
                <a:sym typeface="Simonetta"/>
              </a:rPr>
              <a:t>Avery Davis</a:t>
            </a:r>
          </a:p>
          <a:p>
            <a:pPr algn="ctr">
              <a:lnSpc>
                <a:spcPts val="9076"/>
              </a:lnSpc>
            </a:pPr>
            <a:r>
              <a:rPr lang="en-US" sz="6483">
                <a:solidFill>
                  <a:srgbClr val="4C372C"/>
                </a:solidFill>
                <a:latin typeface="Simonetta"/>
                <a:ea typeface="Simonetta"/>
                <a:cs typeface="Simonetta"/>
                <a:sym typeface="Simonetta"/>
              </a:rPr>
              <a:t>Claudia Alves</a:t>
            </a:r>
          </a:p>
          <a:p>
            <a:pPr algn="ctr">
              <a:lnSpc>
                <a:spcPts val="9076"/>
              </a:lnSpc>
            </a:pPr>
            <a:r>
              <a:rPr lang="en-US" sz="6483">
                <a:solidFill>
                  <a:srgbClr val="4C372C"/>
                </a:solidFill>
                <a:latin typeface="Simonetta"/>
                <a:ea typeface="Simonetta"/>
                <a:cs typeface="Simonetta"/>
                <a:sym typeface="Simonetta"/>
              </a:rPr>
              <a:t>Donna Stroupe</a:t>
            </a:r>
          </a:p>
          <a:p>
            <a:pPr algn="ctr">
              <a:lnSpc>
                <a:spcPts val="9076"/>
              </a:lnSpc>
            </a:pPr>
            <a:r>
              <a:rPr lang="en-US" sz="6483">
                <a:solidFill>
                  <a:srgbClr val="4C372C"/>
                </a:solidFill>
                <a:latin typeface="Simonetta"/>
                <a:ea typeface="Simonetta"/>
                <a:cs typeface="Simonetta"/>
                <a:sym typeface="Simonetta"/>
              </a:rPr>
              <a:t>Estelle Darcy</a:t>
            </a:r>
          </a:p>
        </p:txBody>
      </p:sp>
      <p:sp>
        <p:nvSpPr>
          <p:cNvPr name="TextBox 13" id="13"/>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{{HEADER_1_SLIDE_2_C8}}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grpSp>
        <p:nvGrpSpPr>
          <p:cNvPr name="Group 12" id="12"/>
          <p:cNvGrpSpPr/>
          <p:nvPr/>
        </p:nvGrpSpPr>
        <p:grpSpPr>
          <a:xfrm rot="0">
            <a:off x="11757359" y="3664880"/>
            <a:ext cx="4583663" cy="458366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blipFill>
              <a:blip r:embed="rId8"/>
              <a:stretch>
                <a:fillRect l="-33857" t="0" r="-16236" b="0"/>
              </a:stretch>
            </a:blipFill>
          </p:spPr>
          <p:txBody>
            <a:bodyPr/>
            <a:p/>
          </p:txBody>
        </p:sp>
      </p:grpSp>
      <p:sp>
        <p:nvSpPr>
          <p:cNvPr name="TextBox 14" id="14"/>
          <p:cNvSpPr txBox="true"/>
          <p:nvPr/>
        </p:nvSpPr>
        <p:spPr>
          <a:xfrm rot="0">
            <a:off x="1970704" y="3166157"/>
            <a:ext cx="9443755" cy="5533484"/>
          </a:xfrm>
          <a:prstGeom prst="rect">
            <a:avLst/>
          </a:prstGeom>
        </p:spPr>
        <p:txBody>
          <a:bodyPr anchor="t" rtlCol="false" tIns="0" lIns="0" bIns="0" rIns="0">
            <a:spAutoFit/>
          </a:bodyPr>
          <a:lstStyle/>
          <a:p>
            <a:pPr algn="l">
              <a:lnSpc>
                <a:spcPts val="3982"/>
              </a:lnSpc>
            </a:pPr>
            <a:r>
              <a:rPr sz="2844">
                <a:solidFill>
                  <a:srgbClr val="4C372C"/>
                </a:solidFill>
              </a:rPr>
              <a:t>We found the project highly insightful, especially while connecting past events to present situations. Research challenges included identifying biases in historical records, but cross-referencing sources improved reliability. Our discussion also raised new questions for future exploration.</a:t>
            </a:r>
          </a:p>
        </p:txBody>
      </p:sp>
      <p:sp>
        <p:nvSpPr>
          <p:cNvPr name="TextBox 15" id="15"/>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Discussion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grpSp>
        <p:nvGrpSpPr>
          <p:cNvPr name="Group 12" id="12"/>
          <p:cNvGrpSpPr/>
          <p:nvPr/>
        </p:nvGrpSpPr>
        <p:grpSpPr>
          <a:xfrm rot="0">
            <a:off x="1963187" y="3456798"/>
            <a:ext cx="3011453" cy="301145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59129" y="0"/>
                  </a:moveTo>
                  <a:lnTo>
                    <a:pt x="753671" y="0"/>
                  </a:lnTo>
                  <a:cubicBezTo>
                    <a:pt x="786327" y="0"/>
                    <a:pt x="812800" y="26473"/>
                    <a:pt x="812800" y="59129"/>
                  </a:cubicBezTo>
                  <a:lnTo>
                    <a:pt x="812800" y="753671"/>
                  </a:lnTo>
                  <a:cubicBezTo>
                    <a:pt x="812800" y="786327"/>
                    <a:pt x="786327" y="812800"/>
                    <a:pt x="753671" y="812800"/>
                  </a:cubicBezTo>
                  <a:lnTo>
                    <a:pt x="59129" y="812800"/>
                  </a:lnTo>
                  <a:cubicBezTo>
                    <a:pt x="26473" y="812800"/>
                    <a:pt x="0" y="786327"/>
                    <a:pt x="0" y="753671"/>
                  </a:cubicBezTo>
                  <a:lnTo>
                    <a:pt x="0" y="59129"/>
                  </a:lnTo>
                  <a:cubicBezTo>
                    <a:pt x="0" y="26473"/>
                    <a:pt x="26473" y="0"/>
                    <a:pt x="59129" y="0"/>
                  </a:cubicBezTo>
                  <a:close/>
                </a:path>
              </a:pathLst>
            </a:custGeom>
            <a:blipFill>
              <a:blip r:embed="rId8"/>
              <a:stretch>
                <a:fillRect l="-25046" t="0" r="-25046" b="0"/>
              </a:stretch>
            </a:blipFill>
          </p:spPr>
          <p:txBody>
            <a:bodyPr/>
            <a:p/>
          </p:txBody>
        </p:sp>
      </p:grpSp>
      <p:grpSp>
        <p:nvGrpSpPr>
          <p:cNvPr name="Group 14" id="14"/>
          <p:cNvGrpSpPr/>
          <p:nvPr/>
        </p:nvGrpSpPr>
        <p:grpSpPr>
          <a:xfrm rot="0">
            <a:off x="5747403" y="3456798"/>
            <a:ext cx="3011453" cy="301145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59129" y="0"/>
                  </a:moveTo>
                  <a:lnTo>
                    <a:pt x="753671" y="0"/>
                  </a:lnTo>
                  <a:cubicBezTo>
                    <a:pt x="786327" y="0"/>
                    <a:pt x="812800" y="26473"/>
                    <a:pt x="812800" y="59129"/>
                  </a:cubicBezTo>
                  <a:lnTo>
                    <a:pt x="812800" y="753671"/>
                  </a:lnTo>
                  <a:cubicBezTo>
                    <a:pt x="812800" y="786327"/>
                    <a:pt x="786327" y="812800"/>
                    <a:pt x="753671" y="812800"/>
                  </a:cubicBezTo>
                  <a:lnTo>
                    <a:pt x="59129" y="812800"/>
                  </a:lnTo>
                  <a:cubicBezTo>
                    <a:pt x="26473" y="812800"/>
                    <a:pt x="0" y="786327"/>
                    <a:pt x="0" y="753671"/>
                  </a:cubicBezTo>
                  <a:lnTo>
                    <a:pt x="0" y="59129"/>
                  </a:lnTo>
                  <a:cubicBezTo>
                    <a:pt x="0" y="26473"/>
                    <a:pt x="26473" y="0"/>
                    <a:pt x="59129" y="0"/>
                  </a:cubicBezTo>
                  <a:close/>
                </a:path>
              </a:pathLst>
            </a:custGeom>
            <a:blipFill>
              <a:blip r:embed="rId9"/>
              <a:stretch>
                <a:fillRect l="0" t="0" r="0" b="0"/>
              </a:stretch>
            </a:blipFill>
          </p:spPr>
          <p:txBody>
            <a:bodyPr/>
            <a:p/>
          </p:txBody>
        </p:sp>
      </p:grpSp>
      <p:grpSp>
        <p:nvGrpSpPr>
          <p:cNvPr name="Group 16" id="16"/>
          <p:cNvGrpSpPr/>
          <p:nvPr/>
        </p:nvGrpSpPr>
        <p:grpSpPr>
          <a:xfrm rot="0">
            <a:off x="9530382" y="3456798"/>
            <a:ext cx="3011453" cy="301145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59129" y="0"/>
                  </a:moveTo>
                  <a:lnTo>
                    <a:pt x="753671" y="0"/>
                  </a:lnTo>
                  <a:cubicBezTo>
                    <a:pt x="786327" y="0"/>
                    <a:pt x="812800" y="26473"/>
                    <a:pt x="812800" y="59129"/>
                  </a:cubicBezTo>
                  <a:lnTo>
                    <a:pt x="812800" y="753671"/>
                  </a:lnTo>
                  <a:cubicBezTo>
                    <a:pt x="812800" y="786327"/>
                    <a:pt x="786327" y="812800"/>
                    <a:pt x="753671" y="812800"/>
                  </a:cubicBezTo>
                  <a:lnTo>
                    <a:pt x="59129" y="812800"/>
                  </a:lnTo>
                  <a:cubicBezTo>
                    <a:pt x="26473" y="812800"/>
                    <a:pt x="0" y="786327"/>
                    <a:pt x="0" y="753671"/>
                  </a:cubicBezTo>
                  <a:lnTo>
                    <a:pt x="0" y="59129"/>
                  </a:lnTo>
                  <a:cubicBezTo>
                    <a:pt x="0" y="26473"/>
                    <a:pt x="26473" y="0"/>
                    <a:pt x="59129" y="0"/>
                  </a:cubicBezTo>
                  <a:close/>
                </a:path>
              </a:pathLst>
            </a:custGeom>
            <a:blipFill>
              <a:blip r:embed="rId10"/>
              <a:stretch>
                <a:fillRect l="-16115" t="0" r="-16115" b="0"/>
              </a:stretch>
            </a:blipFill>
          </p:spPr>
          <p:txBody>
            <a:bodyPr/>
            <a:p/>
          </p:txBody>
        </p:sp>
      </p:grpSp>
      <p:grpSp>
        <p:nvGrpSpPr>
          <p:cNvPr name="Group 18" id="18"/>
          <p:cNvGrpSpPr/>
          <p:nvPr/>
        </p:nvGrpSpPr>
        <p:grpSpPr>
          <a:xfrm rot="0">
            <a:off x="13313360" y="3456798"/>
            <a:ext cx="3011453" cy="301145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59129" y="0"/>
                  </a:moveTo>
                  <a:lnTo>
                    <a:pt x="753671" y="0"/>
                  </a:lnTo>
                  <a:cubicBezTo>
                    <a:pt x="786327" y="0"/>
                    <a:pt x="812800" y="26473"/>
                    <a:pt x="812800" y="59129"/>
                  </a:cubicBezTo>
                  <a:lnTo>
                    <a:pt x="812800" y="753671"/>
                  </a:lnTo>
                  <a:cubicBezTo>
                    <a:pt x="812800" y="786327"/>
                    <a:pt x="786327" y="812800"/>
                    <a:pt x="753671" y="812800"/>
                  </a:cubicBezTo>
                  <a:lnTo>
                    <a:pt x="59129" y="812800"/>
                  </a:lnTo>
                  <a:cubicBezTo>
                    <a:pt x="26473" y="812800"/>
                    <a:pt x="0" y="786327"/>
                    <a:pt x="0" y="753671"/>
                  </a:cubicBezTo>
                  <a:lnTo>
                    <a:pt x="0" y="59129"/>
                  </a:lnTo>
                  <a:cubicBezTo>
                    <a:pt x="0" y="26473"/>
                    <a:pt x="26473" y="0"/>
                    <a:pt x="59129" y="0"/>
                  </a:cubicBezTo>
                  <a:close/>
                </a:path>
              </a:pathLst>
            </a:custGeom>
            <a:blipFill>
              <a:blip r:embed="rId11"/>
              <a:stretch>
                <a:fillRect l="-29920" t="0" r="-29920" b="0"/>
              </a:stretch>
            </a:blipFill>
          </p:spPr>
          <p:txBody>
            <a:bodyPr/>
            <a:p/>
          </p:txBody>
        </p:sp>
      </p:grpSp>
      <p:sp>
        <p:nvSpPr>
          <p:cNvPr name="TextBox 20" id="20"/>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Documentation</a:t>
            </a:r>
          </a:p>
        </p:txBody>
      </p:sp>
      <p:sp>
        <p:nvSpPr>
          <p:cNvPr name="TextBox 21" id="21"/>
          <p:cNvSpPr txBox="true"/>
          <p:nvPr/>
        </p:nvSpPr>
        <p:spPr>
          <a:xfrm rot="0">
            <a:off x="1841798" y="7048500"/>
            <a:ext cx="14604403" cy="1254045"/>
          </a:xfrm>
          <a:prstGeom prst="rect">
            <a:avLst/>
          </a:prstGeom>
        </p:spPr>
        <p:txBody>
          <a:bodyPr anchor="t" rtlCol="false" tIns="0" lIns="0" bIns="0" rIns="0">
            <a:spAutoFit/>
          </a:bodyPr>
          <a:lstStyle/>
          <a:p>
            <a:pPr algn="ctr">
              <a:lnSpc>
                <a:spcPts val="3329"/>
              </a:lnSpc>
            </a:pPr>
            <a:r>
              <a:rPr sz="2378">
                <a:solidFill>
                  <a:srgbClr val="4C372C"/>
                </a:solidFill>
              </a:rPr>
              <a:t>All references, datasets, and historical materials were documented from libraries, archives, and online educational platforms. Our methodology included citation management tools, ensuring all sources were verified and appropriately acknowledged.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2702683" y="3024461"/>
            <a:ext cx="12882634" cy="4238078"/>
            <a:chOff x="0" y="0"/>
            <a:chExt cx="3392957" cy="1116202"/>
          </a:xfrm>
        </p:grpSpPr>
        <p:sp>
          <p:nvSpPr>
            <p:cNvPr name="Freeform 6" id="6"/>
            <p:cNvSpPr/>
            <p:nvPr/>
          </p:nvSpPr>
          <p:spPr>
            <a:xfrm flipH="false" flipV="false" rot="0">
              <a:off x="0" y="0"/>
              <a:ext cx="3392957" cy="1116202"/>
            </a:xfrm>
            <a:custGeom>
              <a:avLst/>
              <a:gdLst/>
              <a:ahLst/>
              <a:cxnLst/>
              <a:rect r="r" b="b" t="t" l="l"/>
              <a:pathLst>
                <a:path h="1116202" w="3392957">
                  <a:moveTo>
                    <a:pt x="0" y="0"/>
                  </a:moveTo>
                  <a:lnTo>
                    <a:pt x="3392957" y="0"/>
                  </a:lnTo>
                  <a:lnTo>
                    <a:pt x="3392957" y="1116202"/>
                  </a:lnTo>
                  <a:lnTo>
                    <a:pt x="0" y="1116202"/>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3392957" cy="115430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98169"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4380803"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6816724"/>
            <a:ext cx="9653891" cy="1952584"/>
          </a:xfrm>
          <a:custGeom>
            <a:avLst/>
            <a:gdLst/>
            <a:ahLst/>
            <a:cxnLst/>
            <a:rect r="r" b="b" t="t" l="l"/>
            <a:pathLst>
              <a:path h="1952584" w="9653891">
                <a:moveTo>
                  <a:pt x="0" y="0"/>
                </a:moveTo>
                <a:lnTo>
                  <a:pt x="9653890" y="0"/>
                </a:lnTo>
                <a:lnTo>
                  <a:pt x="9653890" y="1952583"/>
                </a:lnTo>
                <a:lnTo>
                  <a:pt x="0" y="195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299356" y="1697844"/>
            <a:ext cx="9653891" cy="1952584"/>
          </a:xfrm>
          <a:custGeom>
            <a:avLst/>
            <a:gdLst/>
            <a:ahLst/>
            <a:cxnLst/>
            <a:rect r="r" b="b" t="t" l="l"/>
            <a:pathLst>
              <a:path h="1952584" w="9653891">
                <a:moveTo>
                  <a:pt x="0" y="1952583"/>
                </a:moveTo>
                <a:lnTo>
                  <a:pt x="9653891" y="1952583"/>
                </a:lnTo>
                <a:lnTo>
                  <a:pt x="9653891" y="0"/>
                </a:lnTo>
                <a:lnTo>
                  <a:pt x="0" y="0"/>
                </a:lnTo>
                <a:lnTo>
                  <a:pt x="0" y="1952583"/>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702683" y="3953128"/>
            <a:ext cx="12882634" cy="2247683"/>
          </a:xfrm>
          <a:prstGeom prst="rect">
            <a:avLst/>
          </a:prstGeom>
        </p:spPr>
        <p:txBody>
          <a:bodyPr anchor="t" rtlCol="false" tIns="0" lIns="0" bIns="0" rIns="0">
            <a:spAutoFit/>
          </a:bodyPr>
          <a:lstStyle/>
          <a:p>
            <a:pPr algn="ctr">
              <a:lnSpc>
                <a:spcPts val="18386"/>
              </a:lnSpc>
            </a:pPr>
            <a:r>
              <a:rPr sz="13133">
                <a:solidFill>
                  <a:srgbClr val="4C372C"/>
                </a:solidFill>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{{HEADER_1_SLIDE_3_C10}}</a:t>
            </a:r>
          </a:p>
        </p:txBody>
      </p:sp>
      <p:sp>
        <p:nvSpPr>
          <p:cNvPr name="TextBox 13" id="13"/>
          <p:cNvSpPr txBox="true"/>
          <p:nvPr/>
        </p:nvSpPr>
        <p:spPr>
          <a:xfrm rot="0">
            <a:off x="1830725" y="3019425"/>
            <a:ext cx="14626551" cy="5381087"/>
          </a:xfrm>
          <a:prstGeom prst="rect">
            <a:avLst/>
          </a:prstGeom>
        </p:spPr>
        <p:txBody>
          <a:bodyPr anchor="t" rtlCol="false" tIns="0" lIns="0" bIns="0" rIns="0">
            <a:spAutoFit/>
          </a:bodyPr>
          <a:lstStyle/>
          <a:p>
            <a:pPr algn="l">
              <a:lnSpc>
                <a:spcPts val="4754"/>
              </a:lnSpc>
            </a:pPr>
            <a:r>
              <a:rPr sz="3396">
                <a:solidFill>
                  <a:srgbClr val="4C372C"/>
                </a:solidFill>
              </a:rPr>
              <a:t>{{BULLET_2_SLIDE_3_C603}}</a:t>
            </a:r>
          </a:p>
          <a:p>
            <a:pPr algn="l">
              <a:lnSpc>
                <a:spcPts val="4754"/>
              </a:lnSpc>
            </a:pPr>
          </a:p>
          <a:p>
            <a:pPr algn="l">
              <a:lnSpc>
                <a:spcPts val="4754"/>
              </a:lnSpc>
            </a:pPr>
            <a:r>
              <a:rPr lang="en-US" sz="3396">
                <a:solidFill>
                  <a:srgbClr val="4C372C"/>
                </a:solidFill>
                <a:latin typeface="Simonetta"/>
                <a:ea typeface="Simonetta"/>
                <a:cs typeface="Simonetta"/>
                <a:sym typeface="Simonett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12395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{{HEADER_1_SLIDE_4_C16}}</a:t>
            </a:r>
          </a:p>
        </p:txBody>
      </p:sp>
      <p:sp>
        <p:nvSpPr>
          <p:cNvPr name="TextBox 13" id="13"/>
          <p:cNvSpPr txBox="true"/>
          <p:nvPr/>
        </p:nvSpPr>
        <p:spPr>
          <a:xfrm rot="0">
            <a:off x="2910056" y="3076351"/>
            <a:ext cx="6029064" cy="5492474"/>
          </a:xfrm>
          <a:prstGeom prst="rect">
            <a:avLst/>
          </a:prstGeom>
        </p:spPr>
        <p:txBody>
          <a:bodyPr anchor="t" rtlCol="false" tIns="0" lIns="0" bIns="0" rIns="0">
            <a:spAutoFit/>
          </a:bodyPr>
          <a:lstStyle/>
          <a:p>
            <a:pPr algn="l">
              <a:lnSpc>
                <a:spcPts val="4390"/>
              </a:lnSpc>
            </a:pPr>
            <a:r>
              <a:rPr sz="3135">
                <a:solidFill>
                  <a:srgbClr val="4C372C"/>
                </a:solidFill>
              </a:rPr>
              <a:t>{{CONTENT_2_SLIDE_4_C326}}</a:t>
            </a:r>
          </a:p>
        </p:txBody>
      </p:sp>
      <p:sp>
        <p:nvSpPr>
          <p:cNvPr name="TextBox 14" id="14"/>
          <p:cNvSpPr txBox="true"/>
          <p:nvPr/>
        </p:nvSpPr>
        <p:spPr>
          <a:xfrm rot="0">
            <a:off x="10217341" y="3076351"/>
            <a:ext cx="6029064" cy="5492474"/>
          </a:xfrm>
          <a:prstGeom prst="rect">
            <a:avLst/>
          </a:prstGeom>
        </p:spPr>
        <p:txBody>
          <a:bodyPr anchor="t" rtlCol="false" tIns="0" lIns="0" bIns="0" rIns="0">
            <a:spAutoFit/>
          </a:bodyPr>
          <a:lstStyle/>
          <a:p>
            <a:pPr algn="l">
              <a:lnSpc>
                <a:spcPts val="4390"/>
              </a:lnSpc>
            </a:pPr>
            <a:r>
              <a:rPr sz="3135">
                <a:solidFill>
                  <a:srgbClr val="4C372C"/>
                </a:solidFill>
              </a:rPr>
              <a:t>{{CONTENT_3_SLIDE_4_C326}}</a:t>
            </a:r>
          </a:p>
        </p:txBody>
      </p:sp>
      <p:sp>
        <p:nvSpPr>
          <p:cNvPr name="Freeform 15" id="15"/>
          <p:cNvSpPr/>
          <p:nvPr/>
        </p:nvSpPr>
        <p:spPr>
          <a:xfrm flipH="false" flipV="false" rot="0">
            <a:off x="1934321" y="3123976"/>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6" id="16"/>
          <p:cNvSpPr/>
          <p:nvPr/>
        </p:nvSpPr>
        <p:spPr>
          <a:xfrm flipH="false" flipV="false" rot="0">
            <a:off x="9363118" y="3123976"/>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2" id="12"/>
          <p:cNvSpPr/>
          <p:nvPr/>
        </p:nvSpPr>
        <p:spPr>
          <a:xfrm flipH="false" flipV="false" rot="0">
            <a:off x="2279926" y="3228975"/>
            <a:ext cx="673248" cy="623551"/>
          </a:xfrm>
          <a:custGeom>
            <a:avLst/>
            <a:gdLst/>
            <a:ahLst/>
            <a:cxnLst/>
            <a:rect r="r" b="b" t="t" l="l"/>
            <a:pathLst>
              <a:path h="623551" w="673248">
                <a:moveTo>
                  <a:pt x="0" y="0"/>
                </a:moveTo>
                <a:lnTo>
                  <a:pt x="673248" y="0"/>
                </a:lnTo>
                <a:lnTo>
                  <a:pt x="673248" y="623551"/>
                </a:lnTo>
                <a:lnTo>
                  <a:pt x="0" y="6235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3" id="13"/>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{{HEADER_1_SLIDE_5_C13}}</a:t>
            </a:r>
          </a:p>
        </p:txBody>
      </p:sp>
      <p:sp>
        <p:nvSpPr>
          <p:cNvPr name="TextBox 14" id="14"/>
          <p:cNvSpPr txBox="true"/>
          <p:nvPr/>
        </p:nvSpPr>
        <p:spPr>
          <a:xfrm rot="0">
            <a:off x="3288014" y="3181350"/>
            <a:ext cx="13364524" cy="2177774"/>
          </a:xfrm>
          <a:prstGeom prst="rect">
            <a:avLst/>
          </a:prstGeom>
        </p:spPr>
        <p:txBody>
          <a:bodyPr anchor="t" rtlCol="false" tIns="0" lIns="0" bIns="0" rIns="0">
            <a:spAutoFit/>
          </a:bodyPr>
          <a:lstStyle/>
          <a:p>
            <a:pPr algn="l">
              <a:lnSpc>
                <a:spcPts val="4390"/>
              </a:lnSpc>
            </a:pPr>
            <a:r>
              <a:rPr sz="3135">
                <a:solidFill>
                  <a:srgbClr val="4C372C"/>
                </a:solidFill>
              </a:rPr>
              <a:t>{{CONTENT_2_SLIDE_5_C326}}</a:t>
            </a:r>
          </a:p>
        </p:txBody>
      </p:sp>
      <p:sp>
        <p:nvSpPr>
          <p:cNvPr name="TextBox 15" id="15"/>
          <p:cNvSpPr txBox="true"/>
          <p:nvPr/>
        </p:nvSpPr>
        <p:spPr>
          <a:xfrm rot="0">
            <a:off x="3288014" y="6044838"/>
            <a:ext cx="13364524" cy="2177774"/>
          </a:xfrm>
          <a:prstGeom prst="rect">
            <a:avLst/>
          </a:prstGeom>
        </p:spPr>
        <p:txBody>
          <a:bodyPr anchor="t" rtlCol="false" tIns="0" lIns="0" bIns="0" rIns="0">
            <a:spAutoFit/>
          </a:bodyPr>
          <a:lstStyle/>
          <a:p>
            <a:pPr algn="l">
              <a:lnSpc>
                <a:spcPts val="4390"/>
              </a:lnSpc>
            </a:pPr>
            <a:r>
              <a:rPr sz="3135">
                <a:solidFill>
                  <a:srgbClr val="4C372C"/>
                </a:solidFill>
              </a:rPr>
              <a:t>{{CONTENT_3_SLIDE_5_C326}}</a:t>
            </a:r>
          </a:p>
        </p:txBody>
      </p:sp>
      <p:sp>
        <p:nvSpPr>
          <p:cNvPr name="Freeform 16" id="16"/>
          <p:cNvSpPr/>
          <p:nvPr/>
        </p:nvSpPr>
        <p:spPr>
          <a:xfrm flipH="false" flipV="false" rot="0">
            <a:off x="2279926" y="6092463"/>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{{HEADER_1_SLIDE_6_C10}}</a:t>
            </a:r>
          </a:p>
        </p:txBody>
      </p:sp>
      <p:sp>
        <p:nvSpPr>
          <p:cNvPr name="TextBox 13" id="13"/>
          <p:cNvSpPr txBox="true"/>
          <p:nvPr/>
        </p:nvSpPr>
        <p:spPr>
          <a:xfrm rot="0">
            <a:off x="1794339" y="3643139"/>
            <a:ext cx="4378587" cy="4771930"/>
          </a:xfrm>
          <a:prstGeom prst="rect">
            <a:avLst/>
          </a:prstGeom>
        </p:spPr>
        <p:txBody>
          <a:bodyPr anchor="t" rtlCol="false" tIns="0" lIns="0" bIns="0" rIns="0">
            <a:spAutoFit/>
          </a:bodyPr>
          <a:lstStyle/>
          <a:p>
            <a:pPr algn="l">
              <a:lnSpc>
                <a:spcPts val="3454"/>
              </a:lnSpc>
            </a:pPr>
            <a:r>
              <a:rPr sz="2467">
                <a:solidFill>
                  <a:srgbClr val="4C372C"/>
                </a:solidFill>
              </a:rPr>
              <a:t>{{CONTENT_2_SLIDE_6_C326}}</a:t>
            </a:r>
          </a:p>
        </p:txBody>
      </p:sp>
      <p:sp>
        <p:nvSpPr>
          <p:cNvPr name="Freeform 14" id="14"/>
          <p:cNvSpPr/>
          <p:nvPr/>
        </p:nvSpPr>
        <p:spPr>
          <a:xfrm flipH="false" flipV="false" rot="0">
            <a:off x="3310385" y="2861167"/>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5" id="15"/>
          <p:cNvSpPr txBox="true"/>
          <p:nvPr/>
        </p:nvSpPr>
        <p:spPr>
          <a:xfrm rot="0">
            <a:off x="6954707" y="3643139"/>
            <a:ext cx="4378587" cy="4771930"/>
          </a:xfrm>
          <a:prstGeom prst="rect">
            <a:avLst/>
          </a:prstGeom>
        </p:spPr>
        <p:txBody>
          <a:bodyPr anchor="t" rtlCol="false" tIns="0" lIns="0" bIns="0" rIns="0">
            <a:spAutoFit/>
          </a:bodyPr>
          <a:lstStyle/>
          <a:p>
            <a:pPr algn="l">
              <a:lnSpc>
                <a:spcPts val="3454"/>
              </a:lnSpc>
            </a:pPr>
            <a:r>
              <a:rPr sz="2467">
                <a:solidFill>
                  <a:srgbClr val="4C372C"/>
                </a:solidFill>
              </a:rPr>
              <a:t>{{CONTENT_3_SLIDE_6_C326}}</a:t>
            </a:r>
          </a:p>
        </p:txBody>
      </p:sp>
      <p:sp>
        <p:nvSpPr>
          <p:cNvPr name="TextBox 16" id="16"/>
          <p:cNvSpPr txBox="true"/>
          <p:nvPr/>
        </p:nvSpPr>
        <p:spPr>
          <a:xfrm rot="0">
            <a:off x="12112530" y="3643139"/>
            <a:ext cx="4378587" cy="4771930"/>
          </a:xfrm>
          <a:prstGeom prst="rect">
            <a:avLst/>
          </a:prstGeom>
        </p:spPr>
        <p:txBody>
          <a:bodyPr anchor="t" rtlCol="false" tIns="0" lIns="0" bIns="0" rIns="0">
            <a:spAutoFit/>
          </a:bodyPr>
          <a:lstStyle/>
          <a:p>
            <a:pPr algn="l">
              <a:lnSpc>
                <a:spcPts val="3454"/>
              </a:lnSpc>
            </a:pPr>
            <a:r>
              <a:rPr sz="2467">
                <a:solidFill>
                  <a:srgbClr val="4C372C"/>
                </a:solidFill>
              </a:rPr>
              <a:t>{{CONTENT_4_SLIDE_6_C326}}</a:t>
            </a:r>
          </a:p>
        </p:txBody>
      </p:sp>
      <p:sp>
        <p:nvSpPr>
          <p:cNvPr name="Freeform 17" id="17"/>
          <p:cNvSpPr/>
          <p:nvPr/>
        </p:nvSpPr>
        <p:spPr>
          <a:xfrm flipH="false" flipV="false" rot="0">
            <a:off x="8807376" y="2861167"/>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8" id="18"/>
          <p:cNvSpPr/>
          <p:nvPr/>
        </p:nvSpPr>
        <p:spPr>
          <a:xfrm flipH="false" flipV="false" rot="0">
            <a:off x="13634321" y="2861167"/>
            <a:ext cx="673248" cy="623551"/>
          </a:xfrm>
          <a:custGeom>
            <a:avLst/>
            <a:gdLst/>
            <a:ahLst/>
            <a:cxnLst/>
            <a:rect r="r" b="b" t="t" l="l"/>
            <a:pathLst>
              <a:path h="623551" w="673248">
                <a:moveTo>
                  <a:pt x="0" y="0"/>
                </a:moveTo>
                <a:lnTo>
                  <a:pt x="673248" y="0"/>
                </a:lnTo>
                <a:lnTo>
                  <a:pt x="673248" y="623552"/>
                </a:lnTo>
                <a:lnTo>
                  <a:pt x="0" y="62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TextBox 12" id="12"/>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{{HEADER_1_SLIDE_7_C13}}</a:t>
            </a:r>
          </a:p>
        </p:txBody>
      </p:sp>
      <p:sp>
        <p:nvSpPr>
          <p:cNvPr name="TextBox 13" id="13"/>
          <p:cNvSpPr txBox="true"/>
          <p:nvPr/>
        </p:nvSpPr>
        <p:spPr>
          <a:xfrm rot="0">
            <a:off x="2409028" y="3028950"/>
            <a:ext cx="8011008" cy="5507904"/>
          </a:xfrm>
          <a:prstGeom prst="rect">
            <a:avLst/>
          </a:prstGeom>
        </p:spPr>
        <p:txBody>
          <a:bodyPr anchor="t" rtlCol="false" tIns="0" lIns="0" bIns="0" rIns="0">
            <a:spAutoFit/>
          </a:bodyPr>
          <a:lstStyle/>
          <a:p>
            <a:pPr algn="l">
              <a:lnSpc>
                <a:spcPts val="3623"/>
              </a:lnSpc>
            </a:pPr>
            <a:r>
              <a:rPr sz="2588">
                <a:solidFill>
                  <a:srgbClr val="4C372C"/>
                </a:solidFill>
              </a:rPr>
              <a:t>{{BULLET_2_SLIDE_7_C603}}</a:t>
            </a:r>
          </a:p>
          <a:p>
            <a:pPr algn="l">
              <a:lnSpc>
                <a:spcPts val="3623"/>
              </a:lnSpc>
            </a:pPr>
          </a:p>
          <a:p>
            <a:pPr algn="l">
              <a:lnSpc>
                <a:spcPts val="3623"/>
              </a:lnSpc>
            </a:pPr>
            <a:r>
              <a:rPr lang="en-US" sz="2588">
                <a:solidFill>
                  <a:srgbClr val="4C372C"/>
                </a:solidFill>
                <a:latin typeface="Simonetta"/>
                <a:ea typeface="Simonetta"/>
                <a:cs typeface="Simonetta"/>
                <a:sym typeface="Simonett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pic>
        <p:nvPicPr>
          <p:cNvPr name="Picture 14" id="14"/>
          <p:cNvPicPr>
            <a:picLocks noChangeAspect="true"/>
          </p:cNvPicPr>
          <p:nvPr/>
        </p:nvPicPr>
        <p:blipFill>
          <a:blip r:embed="rId8"/>
          <a:stretch>
            <a:fillRect/>
          </a:stretch>
        </p:blipFill>
        <p:spPr>
          <a:xfrm rot="0">
            <a:off x="10563036" y="2658609"/>
            <a:ext cx="5946502" cy="6305736"/>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grpSp>
        <p:nvGrpSpPr>
          <p:cNvPr name="Group 12" id="12"/>
          <p:cNvGrpSpPr/>
          <p:nvPr/>
        </p:nvGrpSpPr>
        <p:grpSpPr>
          <a:xfrm rot="0">
            <a:off x="2723652" y="3184087"/>
            <a:ext cx="4262676" cy="5246370"/>
            <a:chOff x="0" y="0"/>
            <a:chExt cx="660400" cy="812800"/>
          </a:xfrm>
        </p:grpSpPr>
        <p:sp>
          <p:nvSpPr>
            <p:cNvPr name="Freeform 13" id="13"/>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8"/>
              <a:stretch>
                <a:fillRect l="-42888" t="0" r="-42888" b="0"/>
              </a:stretch>
            </a:blipFill>
          </p:spPr>
          <p:txBody>
            <a:bodyPr/>
            <a:p/>
          </p:txBody>
        </p:sp>
      </p:grpSp>
      <p:sp>
        <p:nvSpPr>
          <p:cNvPr name="TextBox 14" id="14"/>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{{HEADER_1_SLIDE_8_C6}}</a:t>
            </a:r>
          </a:p>
        </p:txBody>
      </p:sp>
      <p:sp>
        <p:nvSpPr>
          <p:cNvPr name="TextBox 15" id="15"/>
          <p:cNvSpPr txBox="true"/>
          <p:nvPr/>
        </p:nvSpPr>
        <p:spPr>
          <a:xfrm rot="0">
            <a:off x="8078145" y="3126937"/>
            <a:ext cx="8011008" cy="5507904"/>
          </a:xfrm>
          <a:prstGeom prst="rect">
            <a:avLst/>
          </a:prstGeom>
        </p:spPr>
        <p:txBody>
          <a:bodyPr anchor="t" rtlCol="false" tIns="0" lIns="0" bIns="0" rIns="0">
            <a:spAutoFit/>
          </a:bodyPr>
          <a:lstStyle/>
          <a:p>
            <a:pPr algn="l">
              <a:lnSpc>
                <a:spcPts val="3623"/>
              </a:lnSpc>
            </a:pPr>
            <a:r>
              <a:rPr sz="2588">
                <a:solidFill>
                  <a:srgbClr val="4C372C"/>
                </a:solidFill>
              </a:rPr>
              <a:t>{{BULLET_2_SLIDE_8_C603}}</a:t>
            </a:r>
          </a:p>
          <a:p>
            <a:pPr algn="l">
              <a:lnSpc>
                <a:spcPts val="3623"/>
              </a:lnSpc>
            </a:pPr>
          </a:p>
          <a:p>
            <a:pPr algn="l">
              <a:lnSpc>
                <a:spcPts val="3623"/>
              </a:lnSpc>
            </a:pPr>
            <a:r>
              <a:rPr lang="en-US" sz="2588">
                <a:solidFill>
                  <a:srgbClr val="4C372C"/>
                </a:solidFill>
                <a:latin typeface="Simonetta"/>
                <a:ea typeface="Simonetta"/>
                <a:cs typeface="Simonetta"/>
                <a:sym typeface="Simonett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CD9BA"/>
        </a:solidFill>
      </p:bgPr>
    </p:bg>
    <p:spTree>
      <p:nvGrpSpPr>
        <p:cNvPr id="1" name=""/>
        <p:cNvGrpSpPr/>
        <p:nvPr/>
      </p:nvGrpSpPr>
      <p:grpSpPr>
        <a:xfrm>
          <a:off x="0" y="0"/>
          <a:ext cx="0" cy="0"/>
          <a:chOff x="0" y="0"/>
          <a:chExt cx="0" cy="0"/>
        </a:xfrm>
      </p:grpSpPr>
      <p:grpSp>
        <p:nvGrpSpPr>
          <p:cNvPr name="Group 2" id="2"/>
          <p:cNvGrpSpPr/>
          <p:nvPr/>
        </p:nvGrpSpPr>
        <p:grpSpPr>
          <a:xfrm rot="0">
            <a:off x="-1671486" y="-205249"/>
            <a:ext cx="21630971" cy="10697498"/>
            <a:chOff x="0" y="0"/>
            <a:chExt cx="28841295" cy="14263331"/>
          </a:xfrm>
        </p:grpSpPr>
        <p:sp>
          <p:nvSpPr>
            <p:cNvPr name="Freeform 3" id="3"/>
            <p:cNvSpPr/>
            <p:nvPr/>
          </p:nvSpPr>
          <p:spPr>
            <a:xfrm flipH="false" flipV="false" rot="0">
              <a:off x="0" y="0"/>
              <a:ext cx="14420647" cy="14263331"/>
            </a:xfrm>
            <a:custGeom>
              <a:avLst/>
              <a:gdLst/>
              <a:ahLst/>
              <a:cxnLst/>
              <a:rect r="r" b="b" t="t" l="l"/>
              <a:pathLst>
                <a:path h="14263331" w="14420647">
                  <a:moveTo>
                    <a:pt x="0" y="0"/>
                  </a:moveTo>
                  <a:lnTo>
                    <a:pt x="14420647" y="0"/>
                  </a:lnTo>
                  <a:lnTo>
                    <a:pt x="14420647"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sp>
          <p:nvSpPr>
            <p:cNvPr name="Freeform 4" id="4"/>
            <p:cNvSpPr/>
            <p:nvPr/>
          </p:nvSpPr>
          <p:spPr>
            <a:xfrm flipH="false" flipV="false" rot="0">
              <a:off x="14420647" y="0"/>
              <a:ext cx="14420647" cy="14263331"/>
            </a:xfrm>
            <a:custGeom>
              <a:avLst/>
              <a:gdLst/>
              <a:ahLst/>
              <a:cxnLst/>
              <a:rect r="r" b="b" t="t" l="l"/>
              <a:pathLst>
                <a:path h="14263331" w="14420647">
                  <a:moveTo>
                    <a:pt x="0" y="0"/>
                  </a:moveTo>
                  <a:lnTo>
                    <a:pt x="14420648" y="0"/>
                  </a:lnTo>
                  <a:lnTo>
                    <a:pt x="14420648" y="14263331"/>
                  </a:lnTo>
                  <a:lnTo>
                    <a:pt x="0" y="14263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txBody>
            <a:body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CD9BA"/>
            </a:solidFill>
            <a:ln w="38100" cap="sq">
              <a:solidFill>
                <a:srgbClr val="66491B"/>
              </a:solidFill>
              <a:prstDash val="solid"/>
              <a:miter/>
            </a:ln>
          </p:spPr>
          <p:txBody>
            <a:bodyPr/>
            <a:p/>
          </p:txBody>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7194" y="308610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9" id="9"/>
          <p:cNvSpPr/>
          <p:nvPr/>
        </p:nvSpPr>
        <p:spPr>
          <a:xfrm flipH="true" flipV="false" rot="0">
            <a:off x="16652538" y="3086100"/>
            <a:ext cx="2409028" cy="4114800"/>
          </a:xfrm>
          <a:custGeom>
            <a:avLst/>
            <a:gdLst/>
            <a:ahLst/>
            <a:cxnLst/>
            <a:rect r="r" b="b" t="t" l="l"/>
            <a:pathLst>
              <a:path h="4114800" w="2409028">
                <a:moveTo>
                  <a:pt x="2409028" y="0"/>
                </a:moveTo>
                <a:lnTo>
                  <a:pt x="0" y="0"/>
                </a:lnTo>
                <a:lnTo>
                  <a:pt x="0" y="4114800"/>
                </a:lnTo>
                <a:lnTo>
                  <a:pt x="2409028" y="4114800"/>
                </a:lnTo>
                <a:lnTo>
                  <a:pt x="2409028"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10" id="10"/>
          <p:cNvSpPr/>
          <p:nvPr/>
        </p:nvSpPr>
        <p:spPr>
          <a:xfrm flipH="false" flipV="false" rot="0">
            <a:off x="4317055" y="9258300"/>
            <a:ext cx="9653891" cy="1952584"/>
          </a:xfrm>
          <a:custGeom>
            <a:avLst/>
            <a:gdLst/>
            <a:ahLst/>
            <a:cxnLst/>
            <a:rect r="r" b="b" t="t" l="l"/>
            <a:pathLst>
              <a:path h="1952584" w="9653891">
                <a:moveTo>
                  <a:pt x="0" y="0"/>
                </a:moveTo>
                <a:lnTo>
                  <a:pt x="9653890" y="0"/>
                </a:lnTo>
                <a:lnTo>
                  <a:pt x="9653890" y="1952584"/>
                </a:lnTo>
                <a:lnTo>
                  <a:pt x="0" y="1952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sp>
        <p:nvSpPr>
          <p:cNvPr name="Freeform 11" id="11"/>
          <p:cNvSpPr/>
          <p:nvPr/>
        </p:nvSpPr>
        <p:spPr>
          <a:xfrm flipH="false" flipV="true" rot="0">
            <a:off x="4317055" y="-923884"/>
            <a:ext cx="9653891" cy="1952584"/>
          </a:xfrm>
          <a:custGeom>
            <a:avLst/>
            <a:gdLst/>
            <a:ahLst/>
            <a:cxnLst/>
            <a:rect r="r" b="b" t="t" l="l"/>
            <a:pathLst>
              <a:path h="1952584" w="9653891">
                <a:moveTo>
                  <a:pt x="0" y="1952584"/>
                </a:moveTo>
                <a:lnTo>
                  <a:pt x="9653890" y="1952584"/>
                </a:lnTo>
                <a:lnTo>
                  <a:pt x="9653890" y="0"/>
                </a:lnTo>
                <a:lnTo>
                  <a:pt x="0" y="0"/>
                </a:lnTo>
                <a:lnTo>
                  <a:pt x="0" y="1952584"/>
                </a:lnTo>
                <a:close/>
              </a:path>
            </a:pathLst>
          </a:custGeom>
          <a:blipFill>
            <a:blip r:embed="rId6">
              <a:extLst>
                <a:ext uri="{96DAC541-7B7A-43D3-8B79-37D633B846F1}">
                  <asvg:svgBlip xmlns:asvg="http://schemas.microsoft.com/office/drawing/2016/SVG/main" r:embed="rId7"/>
                </a:ext>
              </a:extLst>
            </a:blip>
            <a:stretch>
              <a:fillRect l="0" t="0" r="0" b="0"/>
            </a:stretch>
          </a:blipFill>
        </p:spPr>
        <p:txBody>
          <a:bodyPr/>
          <a:p/>
        </p:txBody>
      </p:sp>
      <p:grpSp>
        <p:nvGrpSpPr>
          <p:cNvPr name="Group 12" id="12"/>
          <p:cNvGrpSpPr/>
          <p:nvPr/>
        </p:nvGrpSpPr>
        <p:grpSpPr>
          <a:xfrm rot="0">
            <a:off x="11757359" y="3664880"/>
            <a:ext cx="4583663" cy="458366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blipFill>
              <a:blip r:embed="rId8"/>
              <a:stretch>
                <a:fillRect l="-33857" t="0" r="-16236" b="0"/>
              </a:stretch>
            </a:blipFill>
          </p:spPr>
          <p:txBody>
            <a:bodyPr/>
            <a:p/>
          </p:txBody>
        </p:sp>
      </p:grpSp>
      <p:sp>
        <p:nvSpPr>
          <p:cNvPr name="TextBox 14" id="14"/>
          <p:cNvSpPr txBox="true"/>
          <p:nvPr/>
        </p:nvSpPr>
        <p:spPr>
          <a:xfrm rot="0">
            <a:off x="1970704" y="3166157"/>
            <a:ext cx="9443755" cy="5533484"/>
          </a:xfrm>
          <a:prstGeom prst="rect">
            <a:avLst/>
          </a:prstGeom>
        </p:spPr>
        <p:txBody>
          <a:bodyPr anchor="t" rtlCol="false" tIns="0" lIns="0" bIns="0" rIns="0">
            <a:spAutoFit/>
          </a:bodyPr>
          <a:lstStyle/>
          <a:p>
            <a:pPr algn="l">
              <a:lnSpc>
                <a:spcPts val="3982"/>
              </a:lnSpc>
            </a:pPr>
            <a:r>
              <a:rPr sz="2844">
                <a:solidFill>
                  <a:srgbClr val="4C372C"/>
                </a:solidFill>
              </a:rPr>
              <a:t>{{BULLET_2_SLIDE_9_C603}}</a:t>
            </a:r>
          </a:p>
          <a:p>
            <a:pPr algn="l">
              <a:lnSpc>
                <a:spcPts val="3982"/>
              </a:lnSpc>
            </a:pPr>
          </a:p>
          <a:p>
            <a:pPr algn="l">
              <a:lnSpc>
                <a:spcPts val="3982"/>
              </a:lnSpc>
            </a:pPr>
            <a:r>
              <a:rPr lang="en-US" sz="2844">
                <a:solidFill>
                  <a:srgbClr val="4C372C"/>
                </a:solidFill>
                <a:latin typeface="Simonetta"/>
                <a:ea typeface="Simonetta"/>
                <a:cs typeface="Simonetta"/>
                <a:sym typeface="Simonett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
        <p:nvSpPr>
          <p:cNvPr name="TextBox 15" id="15"/>
          <p:cNvSpPr txBox="true"/>
          <p:nvPr/>
        </p:nvSpPr>
        <p:spPr>
          <a:xfrm rot="0">
            <a:off x="2409028" y="942975"/>
            <a:ext cx="13469943" cy="1712147"/>
          </a:xfrm>
          <a:prstGeom prst="rect">
            <a:avLst/>
          </a:prstGeom>
        </p:spPr>
        <p:txBody>
          <a:bodyPr anchor="t" rtlCol="false" tIns="0" lIns="0" bIns="0" rIns="0">
            <a:spAutoFit/>
          </a:bodyPr>
          <a:lstStyle/>
          <a:p>
            <a:pPr algn="ctr">
              <a:lnSpc>
                <a:spcPts val="14136"/>
              </a:lnSpc>
            </a:pPr>
            <a:r>
              <a:rPr sz="10097">
                <a:solidFill>
                  <a:srgbClr val="4C372C"/>
                </a:solidFill>
              </a:rPr>
              <a:t>{{HEADER_1_SLIDE_9_C10}}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DAGnKTuopaY</dc:identifier>
  <dcterms:modified xsi:type="dcterms:W3CDTF">2011-08-01T06:04:30Z</dcterms:modified>
  <cp:revision>1</cp:revision>
  <dc:title>Beige Brown Simple Vintage Illustrative History Project Presentation</dc:title>
</cp:coreProperties>
</file>